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51"/>
  </p:notesMasterIdLst>
  <p:sldIdLst>
    <p:sldId id="353" r:id="rId2"/>
    <p:sldId id="580" r:id="rId3"/>
    <p:sldId id="571" r:id="rId4"/>
    <p:sldId id="572" r:id="rId5"/>
    <p:sldId id="573" r:id="rId6"/>
    <p:sldId id="574" r:id="rId7"/>
    <p:sldId id="575" r:id="rId8"/>
    <p:sldId id="576" r:id="rId9"/>
    <p:sldId id="577" r:id="rId10"/>
    <p:sldId id="579" r:id="rId11"/>
    <p:sldId id="578" r:id="rId12"/>
    <p:sldId id="585" r:id="rId13"/>
    <p:sldId id="586" r:id="rId14"/>
    <p:sldId id="584" r:id="rId15"/>
    <p:sldId id="587" r:id="rId16"/>
    <p:sldId id="588" r:id="rId17"/>
    <p:sldId id="590" r:id="rId18"/>
    <p:sldId id="589" r:id="rId19"/>
    <p:sldId id="591" r:id="rId20"/>
    <p:sldId id="592" r:id="rId21"/>
    <p:sldId id="583" r:id="rId22"/>
    <p:sldId id="593" r:id="rId23"/>
    <p:sldId id="594" r:id="rId24"/>
    <p:sldId id="619" r:id="rId25"/>
    <p:sldId id="620" r:id="rId26"/>
    <p:sldId id="621" r:id="rId27"/>
    <p:sldId id="604" r:id="rId28"/>
    <p:sldId id="605" r:id="rId29"/>
    <p:sldId id="606" r:id="rId30"/>
    <p:sldId id="607" r:id="rId31"/>
    <p:sldId id="608" r:id="rId32"/>
    <p:sldId id="609" r:id="rId33"/>
    <p:sldId id="610" r:id="rId34"/>
    <p:sldId id="611" r:id="rId35"/>
    <p:sldId id="612" r:id="rId36"/>
    <p:sldId id="613" r:id="rId37"/>
    <p:sldId id="614" r:id="rId38"/>
    <p:sldId id="617" r:id="rId39"/>
    <p:sldId id="596" r:id="rId40"/>
    <p:sldId id="595" r:id="rId41"/>
    <p:sldId id="599" r:id="rId42"/>
    <p:sldId id="598" r:id="rId43"/>
    <p:sldId id="600" r:id="rId44"/>
    <p:sldId id="602" r:id="rId45"/>
    <p:sldId id="618" r:id="rId46"/>
    <p:sldId id="615" r:id="rId47"/>
    <p:sldId id="616" r:id="rId48"/>
    <p:sldId id="622" r:id="rId49"/>
    <p:sldId id="623" r:id="rId50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D0CEB6"/>
    <a:srgbClr val="44639F"/>
    <a:srgbClr val="FFFFFF"/>
    <a:srgbClr val="C3D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62"/>
    <p:restoredTop sz="94745"/>
  </p:normalViewPr>
  <p:slideViewPr>
    <p:cSldViewPr>
      <p:cViewPr varScale="1">
        <p:scale>
          <a:sx n="86" d="100"/>
          <a:sy n="86" d="100"/>
        </p:scale>
        <p:origin x="200" y="26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-8688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fld id="{38FAC162-A4CF-7F46-93EB-50637C4219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806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2057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917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79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23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127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063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138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4390-E3C0-6246-A9EA-4A8125D5A5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5743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7BF85-4567-C64C-AA03-9966FEE519A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71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F9E5-6900-A64C-B9D7-1A0B8BF6A9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957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2954-1DCA-3642-A768-3E38F037C9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2347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48A-B16F-A942-A742-0443287FB4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61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23B-6B64-2645-BCEC-407402D52EA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83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7266-6D70-B74B-9401-AA4C91207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44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03D-0946-1C4D-B1C3-F9E015387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59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CB1B-F2F6-AE40-B8CF-69372816E4A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28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07F9-978F-F748-9934-F3AFCC5F9D2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8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A288-403A-C549-B31A-2CDE8B63024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34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5195" y="6526582"/>
            <a:ext cx="1001064" cy="9987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56230" y="7152555"/>
            <a:ext cx="341805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86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iming>
    <p:tnLst>
      <p:par>
        <p:cTn id="1" dur="indefinite" restart="never" nodeType="tmRoot"/>
      </p:par>
    </p:tnLst>
  </p:timing>
  <p:txStyles>
    <p:titleStyle>
      <a:lvl1pPr algn="ctr" defTabSz="503972" rtl="0" eaLnBrk="1" latinLnBrk="0" hangingPunct="1"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503972" rtl="0" eaLnBrk="1" latinLnBrk="0" hangingPunct="1">
        <a:spcBef>
          <a:spcPct val="20000"/>
        </a:spcBef>
        <a:buFont typeface="Arial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buFont typeface="Arial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buFont typeface="Arial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buFont typeface="Arial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buFont typeface="Arial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1288" y="-1"/>
            <a:ext cx="10579072" cy="7559675"/>
          </a:xfrm>
          <a:prstGeom prst="rect">
            <a:avLst/>
          </a:prstGeom>
        </p:spPr>
      </p:pic>
      <p:pic>
        <p:nvPicPr>
          <p:cNvPr id="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Maps</a:t>
            </a:r>
            <a:endParaRPr lang="en-US" sz="4000" b="1" dirty="0" smtClean="0">
              <a:solidFill>
                <a:schemeClr val="tx1"/>
              </a:solidFill>
              <a:latin typeface="Century Gothic"/>
              <a:cs typeface="Century Gothic"/>
            </a:endParaRP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</a:t>
            </a:r>
            <a:r>
              <a:rPr lang="en-US" sz="24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University</a:t>
            </a:r>
            <a:endParaRPr lang="en-US" sz="24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84557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12" y="1112837"/>
            <a:ext cx="3067600" cy="54562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912" y="1951037"/>
            <a:ext cx="5427890" cy="3454112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Maps can have any type for key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4312" y="2636837"/>
            <a:ext cx="3626553" cy="36265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21112" y="6370637"/>
            <a:ext cx="234230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Many examples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358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0" y="3170237"/>
            <a:ext cx="9905541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err="1" smtClean="0">
                <a:solidFill>
                  <a:schemeClr val="bg1"/>
                </a:solidFill>
                <a:latin typeface="Courier"/>
                <a:cs typeface="Courier"/>
              </a:rPr>
              <a:t>HashMap</a:t>
            </a:r>
            <a:endParaRPr lang="en-US" sz="40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solidFill>
                  <a:schemeClr val="bg1"/>
                </a:solidFill>
                <a:latin typeface="Courier"/>
                <a:cs typeface="Courier"/>
              </a:rPr>
              <a:t>key -&gt; value</a:t>
            </a:r>
            <a:endParaRPr lang="en-US" sz="40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0617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/>
              <a:t>Make </a:t>
            </a:r>
            <a:r>
              <a:rPr lang="en-US" sz="2400" dirty="0"/>
              <a:t>a new </a:t>
            </a:r>
            <a:r>
              <a:rPr lang="en-US" sz="2400" dirty="0" err="1"/>
              <a:t>HashMap</a:t>
            </a:r>
            <a:r>
              <a:rPr lang="en-US" sz="2400" dirty="0"/>
              <a:t> of animal </a:t>
            </a:r>
            <a:r>
              <a:rPr lang="en-US" sz="2400" dirty="0" smtClean="0"/>
              <a:t>sounds</a:t>
            </a:r>
          </a:p>
          <a:p>
            <a:endParaRPr lang="en-US" sz="2400" dirty="0" smtClean="0"/>
          </a:p>
          <a:p>
            <a:r>
              <a:rPr lang="en-US" sz="2400" dirty="0" smtClean="0"/>
              <a:t>2. 	Add elements: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Put [key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 smtClean="0"/>
              <a:t>, value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 smtClean="0"/>
              <a:t>	Put [key=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 smtClean="0"/>
              <a:t>, value=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/>
              <a:t>Put [key=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 smtClean="0"/>
              <a:t>, </a:t>
            </a:r>
            <a:r>
              <a:rPr lang="en-US" sz="2400" dirty="0"/>
              <a:t>value</a:t>
            </a:r>
            <a:r>
              <a:rPr lang="en-US" sz="2400" dirty="0" smtClean="0"/>
              <a:t>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”]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/>
          </a:p>
          <a:p>
            <a:r>
              <a:rPr lang="en-US" sz="2400" dirty="0" smtClean="0"/>
              <a:t>3. 	Get elements: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Get [key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 smtClean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88701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>
                <a:solidFill>
                  <a:srgbClr val="FF0000"/>
                </a:solidFill>
              </a:rPr>
              <a:t>Make </a:t>
            </a:r>
            <a:r>
              <a:rPr lang="en-US" sz="2400" dirty="0">
                <a:solidFill>
                  <a:srgbClr val="FF0000"/>
                </a:solidFill>
              </a:rPr>
              <a:t>a new </a:t>
            </a:r>
            <a:r>
              <a:rPr lang="en-US" sz="2400" dirty="0" err="1">
                <a:solidFill>
                  <a:srgbClr val="FF0000"/>
                </a:solidFill>
              </a:rPr>
              <a:t>HashMap</a:t>
            </a:r>
            <a:r>
              <a:rPr lang="en-US" sz="2400" dirty="0">
                <a:solidFill>
                  <a:srgbClr val="FF0000"/>
                </a:solidFill>
              </a:rPr>
              <a:t> of animal </a:t>
            </a:r>
            <a:r>
              <a:rPr lang="en-US" sz="2400" dirty="0" smtClean="0">
                <a:solidFill>
                  <a:srgbClr val="FF0000"/>
                </a:solidFill>
              </a:rPr>
              <a:t>sounds</a:t>
            </a:r>
          </a:p>
          <a:p>
            <a:endParaRPr lang="en-US" sz="2400" dirty="0" smtClean="0"/>
          </a:p>
          <a:p>
            <a:r>
              <a:rPr lang="en-US" sz="2400" dirty="0" smtClean="0"/>
              <a:t>2. 	Add elements: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Put [key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 smtClean="0"/>
              <a:t>, value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 smtClean="0"/>
              <a:t>	Put [key=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 smtClean="0"/>
              <a:t>, value=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/>
              <a:t>Put [key=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 smtClean="0"/>
              <a:t>, </a:t>
            </a:r>
            <a:r>
              <a:rPr lang="en-US" sz="2400" dirty="0"/>
              <a:t>value</a:t>
            </a:r>
            <a:r>
              <a:rPr lang="en-US" sz="2400" dirty="0" smtClean="0"/>
              <a:t>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”]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/>
          </a:p>
          <a:p>
            <a:r>
              <a:rPr lang="en-US" sz="2400" dirty="0" smtClean="0"/>
              <a:t>3. 	Get elements: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Get [key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 smtClean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0111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>
                <a:solidFill>
                  <a:srgbClr val="FF0000"/>
                </a:solidFill>
              </a:rPr>
              <a:t>Make </a:t>
            </a:r>
            <a:r>
              <a:rPr lang="en-US" sz="2400" dirty="0">
                <a:solidFill>
                  <a:srgbClr val="FF0000"/>
                </a:solidFill>
              </a:rPr>
              <a:t>a new </a:t>
            </a:r>
            <a:r>
              <a:rPr lang="en-US" sz="2400" dirty="0" err="1">
                <a:solidFill>
                  <a:srgbClr val="FF0000"/>
                </a:solidFill>
              </a:rPr>
              <a:t>HashMap</a:t>
            </a:r>
            <a:r>
              <a:rPr lang="en-US" sz="2400" dirty="0">
                <a:solidFill>
                  <a:srgbClr val="FF0000"/>
                </a:solidFill>
              </a:rPr>
              <a:t> of animal </a:t>
            </a:r>
            <a:r>
              <a:rPr lang="en-US" sz="2400" dirty="0" smtClean="0">
                <a:solidFill>
                  <a:srgbClr val="FF0000"/>
                </a:solidFill>
              </a:rPr>
              <a:t>sounds</a:t>
            </a:r>
          </a:p>
          <a:p>
            <a:endParaRPr lang="en-US" sz="2400" dirty="0" smtClean="0"/>
          </a:p>
          <a:p>
            <a:r>
              <a:rPr lang="en-US" sz="2400" dirty="0" smtClean="0"/>
              <a:t>2. 	Add elements: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Put [key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 smtClean="0"/>
              <a:t>, value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 smtClean="0"/>
              <a:t>	Put [key=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 smtClean="0"/>
              <a:t>, value=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/>
              <a:t>Put [key=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 smtClean="0"/>
              <a:t>, </a:t>
            </a:r>
            <a:r>
              <a:rPr lang="en-US" sz="2400" dirty="0"/>
              <a:t>value</a:t>
            </a:r>
            <a:r>
              <a:rPr lang="en-US" sz="2400" dirty="0" smtClean="0"/>
              <a:t>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”]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/>
          </a:p>
          <a:p>
            <a:r>
              <a:rPr lang="en-US" sz="2400" dirty="0" smtClean="0"/>
              <a:t>3. 	Get elements: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Get [key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 smtClean="0"/>
              <a:t>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Keys: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Values: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6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/>
              <a:t>Make </a:t>
            </a:r>
            <a:r>
              <a:rPr lang="en-US" sz="2400" dirty="0"/>
              <a:t>a new </a:t>
            </a:r>
            <a:r>
              <a:rPr lang="en-US" sz="2400" dirty="0" err="1"/>
              <a:t>HashMap</a:t>
            </a:r>
            <a:r>
              <a:rPr lang="en-US" sz="2400" dirty="0"/>
              <a:t> of animal </a:t>
            </a:r>
            <a:r>
              <a:rPr lang="en-US" sz="2400" dirty="0" smtClean="0"/>
              <a:t>sounds</a:t>
            </a:r>
          </a:p>
          <a:p>
            <a:endParaRPr lang="en-US" sz="2400" dirty="0" smtClean="0"/>
          </a:p>
          <a:p>
            <a:r>
              <a:rPr lang="en-US" sz="2400" dirty="0" smtClean="0"/>
              <a:t>2. 	Add elements:</a:t>
            </a:r>
          </a:p>
          <a:p>
            <a:r>
              <a:rPr lang="en-US" sz="2400" dirty="0"/>
              <a:t>	</a:t>
            </a:r>
            <a:r>
              <a:rPr lang="en-US" sz="2400" dirty="0" smtClean="0">
                <a:solidFill>
                  <a:srgbClr val="FF0000"/>
                </a:solidFill>
              </a:rPr>
              <a:t>Put [key = 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 smtClean="0">
                <a:solidFill>
                  <a:srgbClr val="FF0000"/>
                </a:solidFill>
              </a:rPr>
              <a:t>, value = 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 smtClean="0"/>
              <a:t>	Put [key=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 smtClean="0"/>
              <a:t>, value=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/>
              <a:t>Put [key=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 smtClean="0"/>
              <a:t>, </a:t>
            </a:r>
            <a:r>
              <a:rPr lang="en-US" sz="2400" dirty="0"/>
              <a:t>value</a:t>
            </a:r>
            <a:r>
              <a:rPr lang="en-US" sz="2400" dirty="0" smtClean="0"/>
              <a:t>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”]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/>
          </a:p>
          <a:p>
            <a:r>
              <a:rPr lang="en-US" sz="2400" dirty="0" smtClean="0"/>
              <a:t>3. 	Get elements: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Get [key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 smtClean="0"/>
              <a:t>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Keys: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Values: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15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210354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/>
              <a:t>Make </a:t>
            </a:r>
            <a:r>
              <a:rPr lang="en-US" sz="2400" dirty="0"/>
              <a:t>a new </a:t>
            </a:r>
            <a:r>
              <a:rPr lang="en-US" sz="2400" dirty="0" err="1"/>
              <a:t>HashMap</a:t>
            </a:r>
            <a:r>
              <a:rPr lang="en-US" sz="2400" dirty="0"/>
              <a:t> </a:t>
            </a:r>
            <a:r>
              <a:rPr lang="en-US" sz="2400" dirty="0" smtClean="0"/>
              <a:t>of </a:t>
            </a:r>
            <a:r>
              <a:rPr lang="en-US" sz="2400" dirty="0"/>
              <a:t>animal </a:t>
            </a:r>
            <a:r>
              <a:rPr lang="en-US" sz="2400" dirty="0" smtClean="0"/>
              <a:t>sounds</a:t>
            </a:r>
          </a:p>
          <a:p>
            <a:endParaRPr lang="en-US" sz="2400" dirty="0" smtClean="0"/>
          </a:p>
          <a:p>
            <a:r>
              <a:rPr lang="en-US" sz="2400" dirty="0" smtClean="0"/>
              <a:t>2. 	Add elements:</a:t>
            </a:r>
          </a:p>
          <a:p>
            <a:r>
              <a:rPr lang="en-US" sz="2400" dirty="0"/>
              <a:t>	</a:t>
            </a:r>
            <a:r>
              <a:rPr lang="en-US" sz="2400" dirty="0" smtClean="0">
                <a:solidFill>
                  <a:srgbClr val="FF0000"/>
                </a:solidFill>
              </a:rPr>
              <a:t>Put [key = 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 smtClean="0">
                <a:solidFill>
                  <a:srgbClr val="FF0000"/>
                </a:solidFill>
              </a:rPr>
              <a:t>, value = 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 smtClean="0"/>
              <a:t>	Put [key=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 smtClean="0"/>
              <a:t>, value=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/>
              <a:t>Put [key=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 smtClean="0"/>
              <a:t>, </a:t>
            </a:r>
            <a:r>
              <a:rPr lang="en-US" sz="2400" dirty="0"/>
              <a:t>value</a:t>
            </a:r>
            <a:r>
              <a:rPr lang="en-US" sz="2400" dirty="0" smtClean="0"/>
              <a:t>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”]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/>
          </a:p>
          <a:p>
            <a:r>
              <a:rPr lang="en-US" sz="2400" dirty="0" smtClean="0"/>
              <a:t>3. 	Get elements: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Get [key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 smtClean="0"/>
              <a:t>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Keys: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Values: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22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210354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/>
              <a:t>Make </a:t>
            </a:r>
            <a:r>
              <a:rPr lang="en-US" sz="2400" dirty="0"/>
              <a:t>a new </a:t>
            </a:r>
            <a:r>
              <a:rPr lang="en-US" sz="2400" dirty="0" err="1"/>
              <a:t>HashMap</a:t>
            </a:r>
            <a:r>
              <a:rPr lang="en-US" sz="2400" dirty="0"/>
              <a:t> </a:t>
            </a:r>
            <a:r>
              <a:rPr lang="en-US" sz="2400" dirty="0" smtClean="0"/>
              <a:t>of </a:t>
            </a:r>
            <a:r>
              <a:rPr lang="en-US" sz="2400" dirty="0"/>
              <a:t>animal </a:t>
            </a:r>
            <a:r>
              <a:rPr lang="en-US" sz="2400" dirty="0" smtClean="0"/>
              <a:t>sounds</a:t>
            </a:r>
          </a:p>
          <a:p>
            <a:endParaRPr lang="en-US" sz="2400" dirty="0" smtClean="0"/>
          </a:p>
          <a:p>
            <a:r>
              <a:rPr lang="en-US" sz="2400" dirty="0" smtClean="0"/>
              <a:t>2. 	Add elements: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Put [key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 smtClean="0"/>
              <a:t>, value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 smtClean="0"/>
              <a:t>	</a:t>
            </a:r>
            <a:r>
              <a:rPr lang="en-US" sz="2400" dirty="0" smtClean="0">
                <a:solidFill>
                  <a:srgbClr val="FF0000"/>
                </a:solidFill>
              </a:rPr>
              <a:t>Put [key=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 smtClean="0">
                <a:solidFill>
                  <a:srgbClr val="FF0000"/>
                </a:solidFill>
              </a:rPr>
              <a:t>, value=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/>
              <a:t>Put [key=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 smtClean="0"/>
              <a:t>, </a:t>
            </a:r>
            <a:r>
              <a:rPr lang="en-US" sz="2400" dirty="0"/>
              <a:t>value</a:t>
            </a:r>
            <a:r>
              <a:rPr lang="en-US" sz="2400" dirty="0" smtClean="0"/>
              <a:t>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”]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/>
          </a:p>
          <a:p>
            <a:r>
              <a:rPr lang="en-US" sz="2400" dirty="0" smtClean="0"/>
              <a:t>3. 	Get elements: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Get [key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 smtClean="0"/>
              <a:t>]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Keys: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Values: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4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210354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/>
              <a:t>Make </a:t>
            </a:r>
            <a:r>
              <a:rPr lang="en-US" sz="2400" dirty="0"/>
              <a:t>a new </a:t>
            </a:r>
            <a:r>
              <a:rPr lang="en-US" sz="2400" dirty="0" err="1"/>
              <a:t>HashMap</a:t>
            </a:r>
            <a:r>
              <a:rPr lang="en-US" sz="2400" dirty="0"/>
              <a:t> </a:t>
            </a:r>
            <a:r>
              <a:rPr lang="en-US" sz="2400" dirty="0" smtClean="0"/>
              <a:t>of </a:t>
            </a:r>
            <a:r>
              <a:rPr lang="en-US" sz="2400" dirty="0"/>
              <a:t>animal </a:t>
            </a:r>
            <a:r>
              <a:rPr lang="en-US" sz="2400" dirty="0" smtClean="0"/>
              <a:t>sounds</a:t>
            </a:r>
          </a:p>
          <a:p>
            <a:endParaRPr lang="en-US" sz="2400" dirty="0" smtClean="0"/>
          </a:p>
          <a:p>
            <a:r>
              <a:rPr lang="en-US" sz="2400" dirty="0" smtClean="0"/>
              <a:t>2. 	Add elements: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Put [key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 smtClean="0"/>
              <a:t>, value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 smtClean="0"/>
              <a:t>	</a:t>
            </a:r>
            <a:r>
              <a:rPr lang="en-US" sz="2400" dirty="0" smtClean="0">
                <a:solidFill>
                  <a:srgbClr val="FF0000"/>
                </a:solidFill>
              </a:rPr>
              <a:t>Put [key=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 smtClean="0">
                <a:solidFill>
                  <a:srgbClr val="FF0000"/>
                </a:solidFill>
              </a:rPr>
              <a:t>, value=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/>
              <a:t>Put [key=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 smtClean="0"/>
              <a:t>, </a:t>
            </a:r>
            <a:r>
              <a:rPr lang="en-US" sz="2400" dirty="0"/>
              <a:t>value</a:t>
            </a:r>
            <a:r>
              <a:rPr lang="en-US" sz="2400" dirty="0" smtClean="0"/>
              <a:t>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”]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/>
          </a:p>
          <a:p>
            <a:r>
              <a:rPr lang="en-US" sz="2400" dirty="0" smtClean="0"/>
              <a:t>3. 	Get elements: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Get [key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 smtClean="0"/>
              <a:t>]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Keys: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Values: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0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210354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/>
              <a:t>Make </a:t>
            </a:r>
            <a:r>
              <a:rPr lang="en-US" sz="2400" dirty="0"/>
              <a:t>a new </a:t>
            </a:r>
            <a:r>
              <a:rPr lang="en-US" sz="2400" dirty="0" err="1"/>
              <a:t>HashMap</a:t>
            </a:r>
            <a:r>
              <a:rPr lang="en-US" sz="2400" dirty="0"/>
              <a:t> </a:t>
            </a:r>
            <a:r>
              <a:rPr lang="en-US" sz="2400" dirty="0" smtClean="0"/>
              <a:t>of </a:t>
            </a:r>
            <a:r>
              <a:rPr lang="en-US" sz="2400" dirty="0"/>
              <a:t>animal </a:t>
            </a:r>
            <a:r>
              <a:rPr lang="en-US" sz="2400" dirty="0" smtClean="0"/>
              <a:t>sounds</a:t>
            </a:r>
          </a:p>
          <a:p>
            <a:endParaRPr lang="en-US" sz="2400" dirty="0" smtClean="0"/>
          </a:p>
          <a:p>
            <a:r>
              <a:rPr lang="en-US" sz="2400" dirty="0" smtClean="0"/>
              <a:t>2. 	Add elements: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Put [key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 smtClean="0"/>
              <a:t>, value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 smtClean="0"/>
              <a:t>	Put [key=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 smtClean="0"/>
              <a:t>, value=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solidFill>
                  <a:srgbClr val="FF0000"/>
                </a:solidFill>
              </a:rPr>
              <a:t>Put [key=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 smtClean="0">
                <a:solidFill>
                  <a:srgbClr val="FF0000"/>
                </a:solidFill>
              </a:rPr>
              <a:t>, </a:t>
            </a:r>
            <a:r>
              <a:rPr lang="en-US" sz="2400" dirty="0">
                <a:solidFill>
                  <a:srgbClr val="FF0000"/>
                </a:solidFill>
              </a:rPr>
              <a:t>value</a:t>
            </a:r>
            <a:r>
              <a:rPr lang="en-US" sz="2400" dirty="0" smtClean="0">
                <a:solidFill>
                  <a:srgbClr val="FF0000"/>
                </a:solidFill>
              </a:rPr>
              <a:t>=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”]</a:t>
            </a:r>
            <a:endParaRPr lang="en-US" sz="24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/>
          </a:p>
          <a:p>
            <a:r>
              <a:rPr lang="en-US" sz="2400" dirty="0" smtClean="0"/>
              <a:t>3. 	Get elements: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Get [key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 smtClean="0"/>
              <a:t>]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Keys: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Values: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9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7" y="1189037"/>
            <a:ext cx="10052018" cy="480060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Why is this so fast?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3417649" y="2443397"/>
            <a:ext cx="1604662" cy="1094282"/>
          </a:xfrm>
          <a:custGeom>
            <a:avLst/>
            <a:gdLst>
              <a:gd name="connsiteX0" fmla="*/ 1439164 w 1604662"/>
              <a:gd name="connsiteY0" fmla="*/ 314793 h 1094282"/>
              <a:gd name="connsiteX1" fmla="*/ 1379203 w 1604662"/>
              <a:gd name="connsiteY1" fmla="*/ 284813 h 1094282"/>
              <a:gd name="connsiteX2" fmla="*/ 1334233 w 1604662"/>
              <a:gd name="connsiteY2" fmla="*/ 269823 h 1094282"/>
              <a:gd name="connsiteX3" fmla="*/ 1244292 w 1604662"/>
              <a:gd name="connsiteY3" fmla="*/ 209862 h 1094282"/>
              <a:gd name="connsiteX4" fmla="*/ 1199321 w 1604662"/>
              <a:gd name="connsiteY4" fmla="*/ 179882 h 1094282"/>
              <a:gd name="connsiteX5" fmla="*/ 1154351 w 1604662"/>
              <a:gd name="connsiteY5" fmla="*/ 164892 h 1094282"/>
              <a:gd name="connsiteX6" fmla="*/ 1064410 w 1604662"/>
              <a:gd name="connsiteY6" fmla="*/ 119921 h 1094282"/>
              <a:gd name="connsiteX7" fmla="*/ 1019440 w 1604662"/>
              <a:gd name="connsiteY7" fmla="*/ 89941 h 1094282"/>
              <a:gd name="connsiteX8" fmla="*/ 959479 w 1604662"/>
              <a:gd name="connsiteY8" fmla="*/ 74951 h 1094282"/>
              <a:gd name="connsiteX9" fmla="*/ 914508 w 1604662"/>
              <a:gd name="connsiteY9" fmla="*/ 59960 h 1094282"/>
              <a:gd name="connsiteX10" fmla="*/ 794587 w 1604662"/>
              <a:gd name="connsiteY10" fmla="*/ 29980 h 1094282"/>
              <a:gd name="connsiteX11" fmla="*/ 734626 w 1604662"/>
              <a:gd name="connsiteY11" fmla="*/ 14990 h 1094282"/>
              <a:gd name="connsiteX12" fmla="*/ 629695 w 1604662"/>
              <a:gd name="connsiteY12" fmla="*/ 0 h 1094282"/>
              <a:gd name="connsiteX13" fmla="*/ 314902 w 1604662"/>
              <a:gd name="connsiteY13" fmla="*/ 14990 h 1094282"/>
              <a:gd name="connsiteX14" fmla="*/ 254941 w 1604662"/>
              <a:gd name="connsiteY14" fmla="*/ 29980 h 1094282"/>
              <a:gd name="connsiteX15" fmla="*/ 165000 w 1604662"/>
              <a:gd name="connsiteY15" fmla="*/ 89941 h 1094282"/>
              <a:gd name="connsiteX16" fmla="*/ 90049 w 1604662"/>
              <a:gd name="connsiteY16" fmla="*/ 149901 h 1094282"/>
              <a:gd name="connsiteX17" fmla="*/ 30089 w 1604662"/>
              <a:gd name="connsiteY17" fmla="*/ 239842 h 1094282"/>
              <a:gd name="connsiteX18" fmla="*/ 108 w 1604662"/>
              <a:gd name="connsiteY18" fmla="*/ 374754 h 1094282"/>
              <a:gd name="connsiteX19" fmla="*/ 30089 w 1604662"/>
              <a:gd name="connsiteY19" fmla="*/ 629587 h 1094282"/>
              <a:gd name="connsiteX20" fmla="*/ 105040 w 1604662"/>
              <a:gd name="connsiteY20" fmla="*/ 734518 h 1094282"/>
              <a:gd name="connsiteX21" fmla="*/ 209971 w 1604662"/>
              <a:gd name="connsiteY21" fmla="*/ 854439 h 1094282"/>
              <a:gd name="connsiteX22" fmla="*/ 314902 w 1604662"/>
              <a:gd name="connsiteY22" fmla="*/ 944380 h 1094282"/>
              <a:gd name="connsiteX23" fmla="*/ 359872 w 1604662"/>
              <a:gd name="connsiteY23" fmla="*/ 974360 h 1094282"/>
              <a:gd name="connsiteX24" fmla="*/ 404843 w 1604662"/>
              <a:gd name="connsiteY24" fmla="*/ 989351 h 1094282"/>
              <a:gd name="connsiteX25" fmla="*/ 449813 w 1604662"/>
              <a:gd name="connsiteY25" fmla="*/ 1019331 h 1094282"/>
              <a:gd name="connsiteX26" fmla="*/ 629695 w 1604662"/>
              <a:gd name="connsiteY26" fmla="*/ 1064301 h 1094282"/>
              <a:gd name="connsiteX27" fmla="*/ 794587 w 1604662"/>
              <a:gd name="connsiteY27" fmla="*/ 1094282 h 1094282"/>
              <a:gd name="connsiteX28" fmla="*/ 1184331 w 1604662"/>
              <a:gd name="connsiteY28" fmla="*/ 1079292 h 1094282"/>
              <a:gd name="connsiteX29" fmla="*/ 1319243 w 1604662"/>
              <a:gd name="connsiteY29" fmla="*/ 1019331 h 1094282"/>
              <a:gd name="connsiteX30" fmla="*/ 1379203 w 1604662"/>
              <a:gd name="connsiteY30" fmla="*/ 989351 h 1094282"/>
              <a:gd name="connsiteX31" fmla="*/ 1439164 w 1604662"/>
              <a:gd name="connsiteY31" fmla="*/ 944380 h 1094282"/>
              <a:gd name="connsiteX32" fmla="*/ 1529105 w 1604662"/>
              <a:gd name="connsiteY32" fmla="*/ 869429 h 1094282"/>
              <a:gd name="connsiteX33" fmla="*/ 1589066 w 1604662"/>
              <a:gd name="connsiteY33" fmla="*/ 764498 h 1094282"/>
              <a:gd name="connsiteX34" fmla="*/ 1589066 w 1604662"/>
              <a:gd name="connsiteY34" fmla="*/ 359764 h 1094282"/>
              <a:gd name="connsiteX35" fmla="*/ 1544095 w 1604662"/>
              <a:gd name="connsiteY35" fmla="*/ 314793 h 1094282"/>
              <a:gd name="connsiteX36" fmla="*/ 1439164 w 1604662"/>
              <a:gd name="connsiteY36" fmla="*/ 239842 h 1094282"/>
              <a:gd name="connsiteX37" fmla="*/ 1394194 w 1604662"/>
              <a:gd name="connsiteY37" fmla="*/ 224852 h 1094282"/>
              <a:gd name="connsiteX38" fmla="*/ 1289262 w 1604662"/>
              <a:gd name="connsiteY38" fmla="*/ 164892 h 1094282"/>
              <a:gd name="connsiteX39" fmla="*/ 1064410 w 1604662"/>
              <a:gd name="connsiteY39" fmla="*/ 164892 h 10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04662" h="1094282">
                <a:moveTo>
                  <a:pt x="1439164" y="314793"/>
                </a:moveTo>
                <a:cubicBezTo>
                  <a:pt x="1419177" y="304800"/>
                  <a:pt x="1399742" y="293615"/>
                  <a:pt x="1379203" y="284813"/>
                </a:cubicBezTo>
                <a:cubicBezTo>
                  <a:pt x="1364680" y="278589"/>
                  <a:pt x="1348045" y="277497"/>
                  <a:pt x="1334233" y="269823"/>
                </a:cubicBezTo>
                <a:cubicBezTo>
                  <a:pt x="1302735" y="252324"/>
                  <a:pt x="1274272" y="229849"/>
                  <a:pt x="1244292" y="209862"/>
                </a:cubicBezTo>
                <a:cubicBezTo>
                  <a:pt x="1229302" y="199869"/>
                  <a:pt x="1216412" y="185579"/>
                  <a:pt x="1199321" y="179882"/>
                </a:cubicBezTo>
                <a:lnTo>
                  <a:pt x="1154351" y="164892"/>
                </a:lnTo>
                <a:cubicBezTo>
                  <a:pt x="1025483" y="78977"/>
                  <a:pt x="1188525" y="181978"/>
                  <a:pt x="1064410" y="119921"/>
                </a:cubicBezTo>
                <a:cubicBezTo>
                  <a:pt x="1048296" y="111864"/>
                  <a:pt x="1035999" y="97038"/>
                  <a:pt x="1019440" y="89941"/>
                </a:cubicBezTo>
                <a:cubicBezTo>
                  <a:pt x="1000504" y="81825"/>
                  <a:pt x="979288" y="80611"/>
                  <a:pt x="959479" y="74951"/>
                </a:cubicBezTo>
                <a:cubicBezTo>
                  <a:pt x="944286" y="70610"/>
                  <a:pt x="929752" y="64118"/>
                  <a:pt x="914508" y="59960"/>
                </a:cubicBezTo>
                <a:cubicBezTo>
                  <a:pt x="874756" y="49118"/>
                  <a:pt x="834561" y="39973"/>
                  <a:pt x="794587" y="29980"/>
                </a:cubicBezTo>
                <a:cubicBezTo>
                  <a:pt x="774600" y="24983"/>
                  <a:pt x="755021" y="17904"/>
                  <a:pt x="734626" y="14990"/>
                </a:cubicBezTo>
                <a:lnTo>
                  <a:pt x="629695" y="0"/>
                </a:lnTo>
                <a:cubicBezTo>
                  <a:pt x="524764" y="4997"/>
                  <a:pt x="419617" y="6613"/>
                  <a:pt x="314902" y="14990"/>
                </a:cubicBezTo>
                <a:cubicBezTo>
                  <a:pt x="294366" y="16633"/>
                  <a:pt x="273368" y="20766"/>
                  <a:pt x="254941" y="29980"/>
                </a:cubicBezTo>
                <a:cubicBezTo>
                  <a:pt x="222713" y="46094"/>
                  <a:pt x="194980" y="69954"/>
                  <a:pt x="165000" y="89941"/>
                </a:cubicBezTo>
                <a:cubicBezTo>
                  <a:pt x="135502" y="109607"/>
                  <a:pt x="111407" y="121423"/>
                  <a:pt x="90049" y="149901"/>
                </a:cubicBezTo>
                <a:cubicBezTo>
                  <a:pt x="68430" y="178726"/>
                  <a:pt x="30089" y="239842"/>
                  <a:pt x="30089" y="239842"/>
                </a:cubicBezTo>
                <a:cubicBezTo>
                  <a:pt x="14632" y="286214"/>
                  <a:pt x="108" y="321995"/>
                  <a:pt x="108" y="374754"/>
                </a:cubicBezTo>
                <a:cubicBezTo>
                  <a:pt x="108" y="403171"/>
                  <a:pt x="-3447" y="562514"/>
                  <a:pt x="30089" y="629587"/>
                </a:cubicBezTo>
                <a:cubicBezTo>
                  <a:pt x="41865" y="653139"/>
                  <a:pt x="93724" y="718675"/>
                  <a:pt x="105040" y="734518"/>
                </a:cubicBezTo>
                <a:cubicBezTo>
                  <a:pt x="167016" y="821283"/>
                  <a:pt x="97969" y="742436"/>
                  <a:pt x="209971" y="854439"/>
                </a:cubicBezTo>
                <a:cubicBezTo>
                  <a:pt x="264453" y="908921"/>
                  <a:pt x="247591" y="896301"/>
                  <a:pt x="314902" y="944380"/>
                </a:cubicBezTo>
                <a:cubicBezTo>
                  <a:pt x="329562" y="954851"/>
                  <a:pt x="343758" y="966303"/>
                  <a:pt x="359872" y="974360"/>
                </a:cubicBezTo>
                <a:cubicBezTo>
                  <a:pt x="374005" y="981427"/>
                  <a:pt x="390710" y="982284"/>
                  <a:pt x="404843" y="989351"/>
                </a:cubicBezTo>
                <a:cubicBezTo>
                  <a:pt x="420957" y="997408"/>
                  <a:pt x="433350" y="1012014"/>
                  <a:pt x="449813" y="1019331"/>
                </a:cubicBezTo>
                <a:cubicBezTo>
                  <a:pt x="531773" y="1055757"/>
                  <a:pt x="543990" y="1047160"/>
                  <a:pt x="629695" y="1064301"/>
                </a:cubicBezTo>
                <a:cubicBezTo>
                  <a:pt x="806398" y="1099642"/>
                  <a:pt x="527837" y="1056175"/>
                  <a:pt x="794587" y="1094282"/>
                </a:cubicBezTo>
                <a:cubicBezTo>
                  <a:pt x="924502" y="1089285"/>
                  <a:pt x="1054888" y="1091427"/>
                  <a:pt x="1184331" y="1079292"/>
                </a:cubicBezTo>
                <a:cubicBezTo>
                  <a:pt x="1262600" y="1071954"/>
                  <a:pt x="1264375" y="1050684"/>
                  <a:pt x="1319243" y="1019331"/>
                </a:cubicBezTo>
                <a:cubicBezTo>
                  <a:pt x="1338645" y="1008244"/>
                  <a:pt x="1360254" y="1001194"/>
                  <a:pt x="1379203" y="989351"/>
                </a:cubicBezTo>
                <a:cubicBezTo>
                  <a:pt x="1400389" y="976110"/>
                  <a:pt x="1418834" y="958901"/>
                  <a:pt x="1439164" y="944380"/>
                </a:cubicBezTo>
                <a:cubicBezTo>
                  <a:pt x="1487721" y="909697"/>
                  <a:pt x="1487932" y="918837"/>
                  <a:pt x="1529105" y="869429"/>
                </a:cubicBezTo>
                <a:cubicBezTo>
                  <a:pt x="1555589" y="837647"/>
                  <a:pt x="1570739" y="801152"/>
                  <a:pt x="1589066" y="764498"/>
                </a:cubicBezTo>
                <a:cubicBezTo>
                  <a:pt x="1589315" y="759511"/>
                  <a:pt x="1624034" y="447185"/>
                  <a:pt x="1589066" y="359764"/>
                </a:cubicBezTo>
                <a:cubicBezTo>
                  <a:pt x="1581193" y="340081"/>
                  <a:pt x="1560191" y="328589"/>
                  <a:pt x="1544095" y="314793"/>
                </a:cubicBezTo>
                <a:cubicBezTo>
                  <a:pt x="1534590" y="306646"/>
                  <a:pt x="1458144" y="249332"/>
                  <a:pt x="1439164" y="239842"/>
                </a:cubicBezTo>
                <a:cubicBezTo>
                  <a:pt x="1425031" y="232776"/>
                  <a:pt x="1408327" y="231918"/>
                  <a:pt x="1394194" y="224852"/>
                </a:cubicBezTo>
                <a:cubicBezTo>
                  <a:pt x="1365126" y="210318"/>
                  <a:pt x="1322550" y="168396"/>
                  <a:pt x="1289262" y="164892"/>
                </a:cubicBezTo>
                <a:cubicBezTo>
                  <a:pt x="1214723" y="157046"/>
                  <a:pt x="1139361" y="164892"/>
                  <a:pt x="1064410" y="164892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210354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/>
              <a:t>Make </a:t>
            </a:r>
            <a:r>
              <a:rPr lang="en-US" sz="2400" dirty="0"/>
              <a:t>a new </a:t>
            </a:r>
            <a:r>
              <a:rPr lang="en-US" sz="2400" dirty="0" err="1"/>
              <a:t>HashMap</a:t>
            </a:r>
            <a:r>
              <a:rPr lang="en-US" sz="2400" dirty="0"/>
              <a:t> </a:t>
            </a:r>
            <a:r>
              <a:rPr lang="en-US" sz="2400" dirty="0" smtClean="0"/>
              <a:t>of </a:t>
            </a:r>
            <a:r>
              <a:rPr lang="en-US" sz="2400" dirty="0"/>
              <a:t>animal </a:t>
            </a:r>
            <a:r>
              <a:rPr lang="en-US" sz="2400" dirty="0" smtClean="0"/>
              <a:t>sounds</a:t>
            </a:r>
          </a:p>
          <a:p>
            <a:endParaRPr lang="en-US" sz="2400" dirty="0" smtClean="0"/>
          </a:p>
          <a:p>
            <a:r>
              <a:rPr lang="en-US" sz="2400" dirty="0" smtClean="0"/>
              <a:t>2. 	Add elements: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Put [key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 smtClean="0"/>
              <a:t>, value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 smtClean="0"/>
              <a:t>	Put [key=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 smtClean="0"/>
              <a:t>, value=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solidFill>
                  <a:srgbClr val="FF0000"/>
                </a:solidFill>
              </a:rPr>
              <a:t>Put [key=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 smtClean="0">
                <a:solidFill>
                  <a:srgbClr val="FF0000"/>
                </a:solidFill>
              </a:rPr>
              <a:t>, </a:t>
            </a:r>
            <a:r>
              <a:rPr lang="en-US" sz="2400" dirty="0">
                <a:solidFill>
                  <a:srgbClr val="FF0000"/>
                </a:solidFill>
              </a:rPr>
              <a:t>value</a:t>
            </a:r>
            <a:r>
              <a:rPr lang="en-US" sz="2400" dirty="0" smtClean="0">
                <a:solidFill>
                  <a:srgbClr val="FF0000"/>
                </a:solidFill>
              </a:rPr>
              <a:t>=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”]</a:t>
            </a:r>
            <a:endParaRPr lang="en-US" sz="24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/>
          </a:p>
          <a:p>
            <a:r>
              <a:rPr lang="en-US" sz="2400" dirty="0" smtClean="0"/>
              <a:t>3. 	Get elements: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Get [key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 smtClean="0"/>
              <a:t>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Keys: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Values: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 smtClean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29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/>
              <a:t>Make </a:t>
            </a:r>
            <a:r>
              <a:rPr lang="en-US" sz="2400" dirty="0"/>
              <a:t>a new </a:t>
            </a:r>
            <a:r>
              <a:rPr lang="en-US" sz="2400" dirty="0" err="1"/>
              <a:t>HashMap</a:t>
            </a:r>
            <a:r>
              <a:rPr lang="en-US" sz="2400" dirty="0"/>
              <a:t> of animal </a:t>
            </a:r>
            <a:r>
              <a:rPr lang="en-US" sz="2400" dirty="0" smtClean="0"/>
              <a:t>sounds</a:t>
            </a:r>
          </a:p>
          <a:p>
            <a:endParaRPr lang="en-US" sz="2400" dirty="0" smtClean="0"/>
          </a:p>
          <a:p>
            <a:r>
              <a:rPr lang="en-US" sz="2400" dirty="0" smtClean="0"/>
              <a:t>2. 	Add elements: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Put [key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 smtClean="0"/>
              <a:t>, value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 smtClean="0"/>
              <a:t>	Put [key=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 smtClean="0"/>
              <a:t>, value=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/>
              <a:t>Put [key=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 smtClean="0"/>
              <a:t>, </a:t>
            </a:r>
            <a:r>
              <a:rPr lang="en-US" sz="2400" dirty="0"/>
              <a:t>value</a:t>
            </a:r>
            <a:r>
              <a:rPr lang="en-US" sz="2400" dirty="0" smtClean="0"/>
              <a:t>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”]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/>
          </a:p>
          <a:p>
            <a:r>
              <a:rPr lang="en-US" sz="2400" dirty="0" smtClean="0"/>
              <a:t>3. 	Get elements:</a:t>
            </a:r>
          </a:p>
          <a:p>
            <a:r>
              <a:rPr lang="en-US" sz="2400" dirty="0"/>
              <a:t>	</a:t>
            </a:r>
            <a:r>
              <a:rPr lang="en-US" sz="2400" dirty="0" smtClean="0">
                <a:solidFill>
                  <a:srgbClr val="FF0000"/>
                </a:solidFill>
              </a:rPr>
              <a:t>Get [key = 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 smtClean="0">
                <a:solidFill>
                  <a:srgbClr val="FF0000"/>
                </a:solidFill>
              </a:rPr>
              <a:t>]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Keys: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Values: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 smtClean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76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/>
              <a:t>Make </a:t>
            </a:r>
            <a:r>
              <a:rPr lang="en-US" sz="2400" dirty="0"/>
              <a:t>a new </a:t>
            </a:r>
            <a:r>
              <a:rPr lang="en-US" sz="2400" dirty="0" err="1"/>
              <a:t>HashMap</a:t>
            </a:r>
            <a:r>
              <a:rPr lang="en-US" sz="2400" dirty="0"/>
              <a:t> of animal </a:t>
            </a:r>
            <a:r>
              <a:rPr lang="en-US" sz="2400" dirty="0" smtClean="0"/>
              <a:t>sounds</a:t>
            </a:r>
          </a:p>
          <a:p>
            <a:endParaRPr lang="en-US" sz="2400" dirty="0" smtClean="0"/>
          </a:p>
          <a:p>
            <a:r>
              <a:rPr lang="en-US" sz="2400" dirty="0" smtClean="0"/>
              <a:t>2. 	Add elements: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Put [key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 smtClean="0"/>
              <a:t>, value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 smtClean="0"/>
              <a:t>	Put [key=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 smtClean="0"/>
              <a:t>, value=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/>
              <a:t>Put [key=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 smtClean="0"/>
              <a:t>, </a:t>
            </a:r>
            <a:r>
              <a:rPr lang="en-US" sz="2400" dirty="0"/>
              <a:t>value</a:t>
            </a:r>
            <a:r>
              <a:rPr lang="en-US" sz="2400" dirty="0" smtClean="0"/>
              <a:t>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”]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/>
          </a:p>
          <a:p>
            <a:r>
              <a:rPr lang="en-US" sz="2400" dirty="0" smtClean="0"/>
              <a:t>3. 	Get elements:</a:t>
            </a:r>
          </a:p>
          <a:p>
            <a:r>
              <a:rPr lang="en-US" sz="2400" dirty="0"/>
              <a:t>	</a:t>
            </a:r>
            <a:r>
              <a:rPr lang="en-US" sz="2400" dirty="0" smtClean="0">
                <a:solidFill>
                  <a:srgbClr val="FF0000"/>
                </a:solidFill>
              </a:rPr>
              <a:t>Get [key = 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 smtClean="0">
                <a:solidFill>
                  <a:srgbClr val="FF0000"/>
                </a:solidFill>
              </a:rPr>
              <a:t>]</a:t>
            </a:r>
          </a:p>
        </p:txBody>
      </p:sp>
      <p:sp>
        <p:nvSpPr>
          <p:cNvPr id="5" name="Freeform 4"/>
          <p:cNvSpPr/>
          <p:nvPr/>
        </p:nvSpPr>
        <p:spPr>
          <a:xfrm>
            <a:off x="2906712" y="3551237"/>
            <a:ext cx="369758" cy="304800"/>
          </a:xfrm>
          <a:custGeom>
            <a:avLst/>
            <a:gdLst>
              <a:gd name="connsiteX0" fmla="*/ 0 w 674558"/>
              <a:gd name="connsiteY0" fmla="*/ 389744 h 389744"/>
              <a:gd name="connsiteX1" fmla="*/ 59961 w 674558"/>
              <a:gd name="connsiteY1" fmla="*/ 359764 h 389744"/>
              <a:gd name="connsiteX2" fmla="*/ 119922 w 674558"/>
              <a:gd name="connsiteY2" fmla="*/ 284813 h 389744"/>
              <a:gd name="connsiteX3" fmla="*/ 164892 w 674558"/>
              <a:gd name="connsiteY3" fmla="*/ 269823 h 389744"/>
              <a:gd name="connsiteX4" fmla="*/ 239843 w 674558"/>
              <a:gd name="connsiteY4" fmla="*/ 224853 h 389744"/>
              <a:gd name="connsiteX5" fmla="*/ 269823 w 674558"/>
              <a:gd name="connsiteY5" fmla="*/ 194872 h 389744"/>
              <a:gd name="connsiteX6" fmla="*/ 359764 w 674558"/>
              <a:gd name="connsiteY6" fmla="*/ 164892 h 389744"/>
              <a:gd name="connsiteX7" fmla="*/ 449705 w 674558"/>
              <a:gd name="connsiteY7" fmla="*/ 119922 h 389744"/>
              <a:gd name="connsiteX8" fmla="*/ 494676 w 674558"/>
              <a:gd name="connsiteY8" fmla="*/ 89941 h 389744"/>
              <a:gd name="connsiteX9" fmla="*/ 674558 w 674558"/>
              <a:gd name="connsiteY9" fmla="*/ 44971 h 389744"/>
              <a:gd name="connsiteX10" fmla="*/ 584617 w 674558"/>
              <a:gd name="connsiteY10" fmla="*/ 14990 h 389744"/>
              <a:gd name="connsiteX11" fmla="*/ 539646 w 674558"/>
              <a:gd name="connsiteY11" fmla="*/ 0 h 389744"/>
              <a:gd name="connsiteX12" fmla="*/ 584617 w 674558"/>
              <a:gd name="connsiteY12" fmla="*/ 14990 h 389744"/>
              <a:gd name="connsiteX13" fmla="*/ 629587 w 674558"/>
              <a:gd name="connsiteY13" fmla="*/ 29981 h 389744"/>
              <a:gd name="connsiteX14" fmla="*/ 674558 w 674558"/>
              <a:gd name="connsiteY14" fmla="*/ 44971 h 389744"/>
              <a:gd name="connsiteX15" fmla="*/ 629587 w 674558"/>
              <a:gd name="connsiteY15" fmla="*/ 119922 h 389744"/>
              <a:gd name="connsiteX16" fmla="*/ 614597 w 674558"/>
              <a:gd name="connsiteY16" fmla="*/ 164892 h 389744"/>
              <a:gd name="connsiteX17" fmla="*/ 584617 w 674558"/>
              <a:gd name="connsiteY17" fmla="*/ 209862 h 389744"/>
              <a:gd name="connsiteX18" fmla="*/ 569627 w 674558"/>
              <a:gd name="connsiteY18" fmla="*/ 239843 h 38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74558" h="389744">
                <a:moveTo>
                  <a:pt x="0" y="389744"/>
                </a:moveTo>
                <a:cubicBezTo>
                  <a:pt x="19987" y="379751"/>
                  <a:pt x="42794" y="374070"/>
                  <a:pt x="59961" y="359764"/>
                </a:cubicBezTo>
                <a:cubicBezTo>
                  <a:pt x="112488" y="315992"/>
                  <a:pt x="65664" y="317368"/>
                  <a:pt x="119922" y="284813"/>
                </a:cubicBezTo>
                <a:cubicBezTo>
                  <a:pt x="133471" y="276683"/>
                  <a:pt x="149902" y="274820"/>
                  <a:pt x="164892" y="269823"/>
                </a:cubicBezTo>
                <a:cubicBezTo>
                  <a:pt x="240862" y="193855"/>
                  <a:pt x="142540" y="283236"/>
                  <a:pt x="239843" y="224853"/>
                </a:cubicBezTo>
                <a:cubicBezTo>
                  <a:pt x="251962" y="217582"/>
                  <a:pt x="257182" y="201192"/>
                  <a:pt x="269823" y="194872"/>
                </a:cubicBezTo>
                <a:cubicBezTo>
                  <a:pt x="298089" y="180739"/>
                  <a:pt x="333469" y="182421"/>
                  <a:pt x="359764" y="164892"/>
                </a:cubicBezTo>
                <a:cubicBezTo>
                  <a:pt x="417882" y="126147"/>
                  <a:pt x="387644" y="140609"/>
                  <a:pt x="449705" y="119922"/>
                </a:cubicBezTo>
                <a:cubicBezTo>
                  <a:pt x="464695" y="109928"/>
                  <a:pt x="478213" y="97258"/>
                  <a:pt x="494676" y="89941"/>
                </a:cubicBezTo>
                <a:cubicBezTo>
                  <a:pt x="565940" y="58268"/>
                  <a:pt x="599140" y="57541"/>
                  <a:pt x="674558" y="44971"/>
                </a:cubicBezTo>
                <a:lnTo>
                  <a:pt x="584617" y="14990"/>
                </a:lnTo>
                <a:lnTo>
                  <a:pt x="539646" y="0"/>
                </a:lnTo>
                <a:lnTo>
                  <a:pt x="584617" y="14990"/>
                </a:lnTo>
                <a:lnTo>
                  <a:pt x="629587" y="29981"/>
                </a:lnTo>
                <a:lnTo>
                  <a:pt x="674558" y="44971"/>
                </a:lnTo>
                <a:cubicBezTo>
                  <a:pt x="632095" y="172361"/>
                  <a:pt x="691317" y="17039"/>
                  <a:pt x="629587" y="119922"/>
                </a:cubicBezTo>
                <a:cubicBezTo>
                  <a:pt x="621457" y="133471"/>
                  <a:pt x="621663" y="150759"/>
                  <a:pt x="614597" y="164892"/>
                </a:cubicBezTo>
                <a:cubicBezTo>
                  <a:pt x="606540" y="181006"/>
                  <a:pt x="593886" y="194414"/>
                  <a:pt x="584617" y="209862"/>
                </a:cubicBezTo>
                <a:cubicBezTo>
                  <a:pt x="578869" y="219443"/>
                  <a:pt x="574624" y="229849"/>
                  <a:pt x="569627" y="239843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Keys: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Values: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 smtClean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9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/>
              <a:t>Make </a:t>
            </a:r>
            <a:r>
              <a:rPr lang="en-US" sz="2400" dirty="0"/>
              <a:t>a new </a:t>
            </a:r>
            <a:r>
              <a:rPr lang="en-US" sz="2400" dirty="0" err="1"/>
              <a:t>HashMap</a:t>
            </a:r>
            <a:r>
              <a:rPr lang="en-US" sz="2400" dirty="0"/>
              <a:t> of animal </a:t>
            </a:r>
            <a:r>
              <a:rPr lang="en-US" sz="2400" dirty="0" smtClean="0"/>
              <a:t>sound</a:t>
            </a:r>
          </a:p>
          <a:p>
            <a:endParaRPr lang="en-US" sz="2400" dirty="0" smtClean="0"/>
          </a:p>
          <a:p>
            <a:r>
              <a:rPr lang="en-US" sz="2400" dirty="0" smtClean="0"/>
              <a:t>2. 	Add elements: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Put [key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 smtClean="0"/>
              <a:t>, value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 smtClean="0"/>
              <a:t>	Put [key=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 smtClean="0"/>
              <a:t>, value=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/>
              <a:t>Put [key=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 smtClean="0"/>
              <a:t>, </a:t>
            </a:r>
            <a:r>
              <a:rPr lang="en-US" sz="2400" dirty="0"/>
              <a:t>value</a:t>
            </a:r>
            <a:r>
              <a:rPr lang="en-US" sz="2400" dirty="0" smtClean="0"/>
              <a:t>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”]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/>
          </a:p>
          <a:p>
            <a:r>
              <a:rPr lang="en-US" sz="2400" dirty="0" smtClean="0"/>
              <a:t>3. 	Get elements:</a:t>
            </a:r>
          </a:p>
          <a:p>
            <a:r>
              <a:rPr lang="en-US" sz="2400" dirty="0"/>
              <a:t>	</a:t>
            </a:r>
            <a:r>
              <a:rPr lang="en-US" sz="2400" dirty="0" smtClean="0">
                <a:solidFill>
                  <a:srgbClr val="FF0000"/>
                </a:solidFill>
              </a:rPr>
              <a:t>Get [key = 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 smtClean="0">
                <a:solidFill>
                  <a:srgbClr val="FF0000"/>
                </a:solidFill>
              </a:rPr>
              <a:t>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Keys: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Values: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 smtClean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3059112" y="1874837"/>
            <a:ext cx="1429965" cy="1094282"/>
          </a:xfrm>
          <a:custGeom>
            <a:avLst/>
            <a:gdLst>
              <a:gd name="connsiteX0" fmla="*/ 1280064 w 1429965"/>
              <a:gd name="connsiteY0" fmla="*/ 104931 h 1094282"/>
              <a:gd name="connsiteX1" fmla="*/ 1220103 w 1429965"/>
              <a:gd name="connsiteY1" fmla="*/ 119921 h 1094282"/>
              <a:gd name="connsiteX2" fmla="*/ 1055211 w 1429965"/>
              <a:gd name="connsiteY2" fmla="*/ 74950 h 1094282"/>
              <a:gd name="connsiteX3" fmla="*/ 965270 w 1429965"/>
              <a:gd name="connsiteY3" fmla="*/ 59960 h 1094282"/>
              <a:gd name="connsiteX4" fmla="*/ 530555 w 1429965"/>
              <a:gd name="connsiteY4" fmla="*/ 59960 h 1094282"/>
              <a:gd name="connsiteX5" fmla="*/ 440614 w 1429965"/>
              <a:gd name="connsiteY5" fmla="*/ 74950 h 1094282"/>
              <a:gd name="connsiteX6" fmla="*/ 320693 w 1429965"/>
              <a:gd name="connsiteY6" fmla="*/ 104931 h 1094282"/>
              <a:gd name="connsiteX7" fmla="*/ 170791 w 1429965"/>
              <a:gd name="connsiteY7" fmla="*/ 194872 h 1094282"/>
              <a:gd name="connsiteX8" fmla="*/ 125821 w 1429965"/>
              <a:gd name="connsiteY8" fmla="*/ 254832 h 1094282"/>
              <a:gd name="connsiteX9" fmla="*/ 65860 w 1429965"/>
              <a:gd name="connsiteY9" fmla="*/ 314793 h 1094282"/>
              <a:gd name="connsiteX10" fmla="*/ 35880 w 1429965"/>
              <a:gd name="connsiteY10" fmla="*/ 404734 h 1094282"/>
              <a:gd name="connsiteX11" fmla="*/ 20890 w 1429965"/>
              <a:gd name="connsiteY11" fmla="*/ 449705 h 1094282"/>
              <a:gd name="connsiteX12" fmla="*/ 20890 w 1429965"/>
              <a:gd name="connsiteY12" fmla="*/ 824459 h 1094282"/>
              <a:gd name="connsiteX13" fmla="*/ 95841 w 1429965"/>
              <a:gd name="connsiteY13" fmla="*/ 914400 h 1094282"/>
              <a:gd name="connsiteX14" fmla="*/ 125821 w 1429965"/>
              <a:gd name="connsiteY14" fmla="*/ 959370 h 1094282"/>
              <a:gd name="connsiteX15" fmla="*/ 230752 w 1429965"/>
              <a:gd name="connsiteY15" fmla="*/ 1019331 h 1094282"/>
              <a:gd name="connsiteX16" fmla="*/ 290713 w 1429965"/>
              <a:gd name="connsiteY16" fmla="*/ 1049311 h 1094282"/>
              <a:gd name="connsiteX17" fmla="*/ 335683 w 1429965"/>
              <a:gd name="connsiteY17" fmla="*/ 1079291 h 1094282"/>
              <a:gd name="connsiteX18" fmla="*/ 395644 w 1429965"/>
              <a:gd name="connsiteY18" fmla="*/ 1094282 h 1094282"/>
              <a:gd name="connsiteX19" fmla="*/ 800378 w 1429965"/>
              <a:gd name="connsiteY19" fmla="*/ 1079291 h 1094282"/>
              <a:gd name="connsiteX20" fmla="*/ 845349 w 1429965"/>
              <a:gd name="connsiteY20" fmla="*/ 1049311 h 1094282"/>
              <a:gd name="connsiteX21" fmla="*/ 995250 w 1429965"/>
              <a:gd name="connsiteY21" fmla="*/ 989350 h 1094282"/>
              <a:gd name="connsiteX22" fmla="*/ 1085191 w 1429965"/>
              <a:gd name="connsiteY22" fmla="*/ 929390 h 1094282"/>
              <a:gd name="connsiteX23" fmla="*/ 1205113 w 1429965"/>
              <a:gd name="connsiteY23" fmla="*/ 839449 h 1094282"/>
              <a:gd name="connsiteX24" fmla="*/ 1235093 w 1429965"/>
              <a:gd name="connsiteY24" fmla="*/ 794478 h 1094282"/>
              <a:gd name="connsiteX25" fmla="*/ 1325034 w 1429965"/>
              <a:gd name="connsiteY25" fmla="*/ 704537 h 1094282"/>
              <a:gd name="connsiteX26" fmla="*/ 1340024 w 1429965"/>
              <a:gd name="connsiteY26" fmla="*/ 659567 h 1094282"/>
              <a:gd name="connsiteX27" fmla="*/ 1399985 w 1429965"/>
              <a:gd name="connsiteY27" fmla="*/ 554636 h 1094282"/>
              <a:gd name="connsiteX28" fmla="*/ 1429965 w 1429965"/>
              <a:gd name="connsiteY28" fmla="*/ 389744 h 1094282"/>
              <a:gd name="connsiteX29" fmla="*/ 1414975 w 1429965"/>
              <a:gd name="connsiteY29" fmla="*/ 179882 h 1094282"/>
              <a:gd name="connsiteX30" fmla="*/ 1325034 w 1429965"/>
              <a:gd name="connsiteY30" fmla="*/ 74950 h 1094282"/>
              <a:gd name="connsiteX31" fmla="*/ 1280064 w 1429965"/>
              <a:gd name="connsiteY31" fmla="*/ 29980 h 1094282"/>
              <a:gd name="connsiteX32" fmla="*/ 1190123 w 1429965"/>
              <a:gd name="connsiteY32" fmla="*/ 0 h 1094282"/>
              <a:gd name="connsiteX33" fmla="*/ 1130162 w 1429965"/>
              <a:gd name="connsiteY33" fmla="*/ 44970 h 10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429965" h="1094282">
                <a:moveTo>
                  <a:pt x="1280064" y="104931"/>
                </a:moveTo>
                <a:cubicBezTo>
                  <a:pt x="1260077" y="109928"/>
                  <a:pt x="1240705" y="119921"/>
                  <a:pt x="1220103" y="119921"/>
                </a:cubicBezTo>
                <a:cubicBezTo>
                  <a:pt x="1149285" y="119921"/>
                  <a:pt x="1125761" y="86708"/>
                  <a:pt x="1055211" y="74950"/>
                </a:cubicBezTo>
                <a:lnTo>
                  <a:pt x="965270" y="59960"/>
                </a:lnTo>
                <a:cubicBezTo>
                  <a:pt x="799954" y="4855"/>
                  <a:pt x="911462" y="36154"/>
                  <a:pt x="530555" y="59960"/>
                </a:cubicBezTo>
                <a:cubicBezTo>
                  <a:pt x="500220" y="61856"/>
                  <a:pt x="470518" y="69513"/>
                  <a:pt x="440614" y="74950"/>
                </a:cubicBezTo>
                <a:cubicBezTo>
                  <a:pt x="418908" y="78897"/>
                  <a:pt x="347204" y="90656"/>
                  <a:pt x="320693" y="104931"/>
                </a:cubicBezTo>
                <a:cubicBezTo>
                  <a:pt x="269387" y="132557"/>
                  <a:pt x="220758" y="164892"/>
                  <a:pt x="170791" y="194872"/>
                </a:cubicBezTo>
                <a:cubicBezTo>
                  <a:pt x="155801" y="214859"/>
                  <a:pt x="142273" y="236030"/>
                  <a:pt x="125821" y="254832"/>
                </a:cubicBezTo>
                <a:cubicBezTo>
                  <a:pt x="107208" y="276104"/>
                  <a:pt x="65860" y="314793"/>
                  <a:pt x="65860" y="314793"/>
                </a:cubicBezTo>
                <a:lnTo>
                  <a:pt x="35880" y="404734"/>
                </a:lnTo>
                <a:lnTo>
                  <a:pt x="20890" y="449705"/>
                </a:lnTo>
                <a:cubicBezTo>
                  <a:pt x="-191" y="597272"/>
                  <a:pt x="-13010" y="638009"/>
                  <a:pt x="20890" y="824459"/>
                </a:cubicBezTo>
                <a:cubicBezTo>
                  <a:pt x="26892" y="857472"/>
                  <a:pt x="75035" y="888393"/>
                  <a:pt x="95841" y="914400"/>
                </a:cubicBezTo>
                <a:cubicBezTo>
                  <a:pt x="107095" y="928468"/>
                  <a:pt x="113082" y="946631"/>
                  <a:pt x="125821" y="959370"/>
                </a:cubicBezTo>
                <a:cubicBezTo>
                  <a:pt x="184756" y="1018305"/>
                  <a:pt x="170724" y="993605"/>
                  <a:pt x="230752" y="1019331"/>
                </a:cubicBezTo>
                <a:cubicBezTo>
                  <a:pt x="251291" y="1028133"/>
                  <a:pt x="271311" y="1038224"/>
                  <a:pt x="290713" y="1049311"/>
                </a:cubicBezTo>
                <a:cubicBezTo>
                  <a:pt x="306355" y="1058249"/>
                  <a:pt x="319124" y="1072194"/>
                  <a:pt x="335683" y="1079291"/>
                </a:cubicBezTo>
                <a:cubicBezTo>
                  <a:pt x="354619" y="1087407"/>
                  <a:pt x="375657" y="1089285"/>
                  <a:pt x="395644" y="1094282"/>
                </a:cubicBezTo>
                <a:cubicBezTo>
                  <a:pt x="530555" y="1089285"/>
                  <a:pt x="666044" y="1092725"/>
                  <a:pt x="800378" y="1079291"/>
                </a:cubicBezTo>
                <a:cubicBezTo>
                  <a:pt x="818305" y="1077498"/>
                  <a:pt x="828886" y="1056628"/>
                  <a:pt x="845349" y="1049311"/>
                </a:cubicBezTo>
                <a:cubicBezTo>
                  <a:pt x="955675" y="1000278"/>
                  <a:pt x="907600" y="1041940"/>
                  <a:pt x="995250" y="989350"/>
                </a:cubicBezTo>
                <a:cubicBezTo>
                  <a:pt x="1026147" y="970812"/>
                  <a:pt x="1057055" y="951899"/>
                  <a:pt x="1085191" y="929390"/>
                </a:cubicBezTo>
                <a:cubicBezTo>
                  <a:pt x="1174210" y="858174"/>
                  <a:pt x="1133521" y="887176"/>
                  <a:pt x="1205113" y="839449"/>
                </a:cubicBezTo>
                <a:cubicBezTo>
                  <a:pt x="1215106" y="824459"/>
                  <a:pt x="1223124" y="807943"/>
                  <a:pt x="1235093" y="794478"/>
                </a:cubicBezTo>
                <a:cubicBezTo>
                  <a:pt x="1263261" y="762789"/>
                  <a:pt x="1325034" y="704537"/>
                  <a:pt x="1325034" y="704537"/>
                </a:cubicBezTo>
                <a:cubicBezTo>
                  <a:pt x="1330031" y="689547"/>
                  <a:pt x="1333800" y="674090"/>
                  <a:pt x="1340024" y="659567"/>
                </a:cubicBezTo>
                <a:cubicBezTo>
                  <a:pt x="1362846" y="606316"/>
                  <a:pt x="1369877" y="599798"/>
                  <a:pt x="1399985" y="554636"/>
                </a:cubicBezTo>
                <a:cubicBezTo>
                  <a:pt x="1413105" y="502157"/>
                  <a:pt x="1429965" y="443455"/>
                  <a:pt x="1429965" y="389744"/>
                </a:cubicBezTo>
                <a:cubicBezTo>
                  <a:pt x="1429965" y="319612"/>
                  <a:pt x="1427163" y="248947"/>
                  <a:pt x="1414975" y="179882"/>
                </a:cubicBezTo>
                <a:cubicBezTo>
                  <a:pt x="1410083" y="152159"/>
                  <a:pt x="1333774" y="83690"/>
                  <a:pt x="1325034" y="74950"/>
                </a:cubicBezTo>
                <a:cubicBezTo>
                  <a:pt x="1310044" y="59960"/>
                  <a:pt x="1300175" y="36684"/>
                  <a:pt x="1280064" y="29980"/>
                </a:cubicBezTo>
                <a:lnTo>
                  <a:pt x="1190123" y="0"/>
                </a:lnTo>
                <a:cubicBezTo>
                  <a:pt x="1134552" y="18523"/>
                  <a:pt x="1152218" y="857"/>
                  <a:pt x="1130162" y="44970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2906712" y="3551237"/>
            <a:ext cx="369758" cy="304800"/>
          </a:xfrm>
          <a:custGeom>
            <a:avLst/>
            <a:gdLst>
              <a:gd name="connsiteX0" fmla="*/ 0 w 674558"/>
              <a:gd name="connsiteY0" fmla="*/ 389744 h 389744"/>
              <a:gd name="connsiteX1" fmla="*/ 59961 w 674558"/>
              <a:gd name="connsiteY1" fmla="*/ 359764 h 389744"/>
              <a:gd name="connsiteX2" fmla="*/ 119922 w 674558"/>
              <a:gd name="connsiteY2" fmla="*/ 284813 h 389744"/>
              <a:gd name="connsiteX3" fmla="*/ 164892 w 674558"/>
              <a:gd name="connsiteY3" fmla="*/ 269823 h 389744"/>
              <a:gd name="connsiteX4" fmla="*/ 239843 w 674558"/>
              <a:gd name="connsiteY4" fmla="*/ 224853 h 389744"/>
              <a:gd name="connsiteX5" fmla="*/ 269823 w 674558"/>
              <a:gd name="connsiteY5" fmla="*/ 194872 h 389744"/>
              <a:gd name="connsiteX6" fmla="*/ 359764 w 674558"/>
              <a:gd name="connsiteY6" fmla="*/ 164892 h 389744"/>
              <a:gd name="connsiteX7" fmla="*/ 449705 w 674558"/>
              <a:gd name="connsiteY7" fmla="*/ 119922 h 389744"/>
              <a:gd name="connsiteX8" fmla="*/ 494676 w 674558"/>
              <a:gd name="connsiteY8" fmla="*/ 89941 h 389744"/>
              <a:gd name="connsiteX9" fmla="*/ 674558 w 674558"/>
              <a:gd name="connsiteY9" fmla="*/ 44971 h 389744"/>
              <a:gd name="connsiteX10" fmla="*/ 584617 w 674558"/>
              <a:gd name="connsiteY10" fmla="*/ 14990 h 389744"/>
              <a:gd name="connsiteX11" fmla="*/ 539646 w 674558"/>
              <a:gd name="connsiteY11" fmla="*/ 0 h 389744"/>
              <a:gd name="connsiteX12" fmla="*/ 584617 w 674558"/>
              <a:gd name="connsiteY12" fmla="*/ 14990 h 389744"/>
              <a:gd name="connsiteX13" fmla="*/ 629587 w 674558"/>
              <a:gd name="connsiteY13" fmla="*/ 29981 h 389744"/>
              <a:gd name="connsiteX14" fmla="*/ 674558 w 674558"/>
              <a:gd name="connsiteY14" fmla="*/ 44971 h 389744"/>
              <a:gd name="connsiteX15" fmla="*/ 629587 w 674558"/>
              <a:gd name="connsiteY15" fmla="*/ 119922 h 389744"/>
              <a:gd name="connsiteX16" fmla="*/ 614597 w 674558"/>
              <a:gd name="connsiteY16" fmla="*/ 164892 h 389744"/>
              <a:gd name="connsiteX17" fmla="*/ 584617 w 674558"/>
              <a:gd name="connsiteY17" fmla="*/ 209862 h 389744"/>
              <a:gd name="connsiteX18" fmla="*/ 569627 w 674558"/>
              <a:gd name="connsiteY18" fmla="*/ 239843 h 38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74558" h="389744">
                <a:moveTo>
                  <a:pt x="0" y="389744"/>
                </a:moveTo>
                <a:cubicBezTo>
                  <a:pt x="19987" y="379751"/>
                  <a:pt x="42794" y="374070"/>
                  <a:pt x="59961" y="359764"/>
                </a:cubicBezTo>
                <a:cubicBezTo>
                  <a:pt x="112488" y="315992"/>
                  <a:pt x="65664" y="317368"/>
                  <a:pt x="119922" y="284813"/>
                </a:cubicBezTo>
                <a:cubicBezTo>
                  <a:pt x="133471" y="276683"/>
                  <a:pt x="149902" y="274820"/>
                  <a:pt x="164892" y="269823"/>
                </a:cubicBezTo>
                <a:cubicBezTo>
                  <a:pt x="240862" y="193855"/>
                  <a:pt x="142540" y="283236"/>
                  <a:pt x="239843" y="224853"/>
                </a:cubicBezTo>
                <a:cubicBezTo>
                  <a:pt x="251962" y="217582"/>
                  <a:pt x="257182" y="201192"/>
                  <a:pt x="269823" y="194872"/>
                </a:cubicBezTo>
                <a:cubicBezTo>
                  <a:pt x="298089" y="180739"/>
                  <a:pt x="333469" y="182421"/>
                  <a:pt x="359764" y="164892"/>
                </a:cubicBezTo>
                <a:cubicBezTo>
                  <a:pt x="417882" y="126147"/>
                  <a:pt x="387644" y="140609"/>
                  <a:pt x="449705" y="119922"/>
                </a:cubicBezTo>
                <a:cubicBezTo>
                  <a:pt x="464695" y="109928"/>
                  <a:pt x="478213" y="97258"/>
                  <a:pt x="494676" y="89941"/>
                </a:cubicBezTo>
                <a:cubicBezTo>
                  <a:pt x="565940" y="58268"/>
                  <a:pt x="599140" y="57541"/>
                  <a:pt x="674558" y="44971"/>
                </a:cubicBezTo>
                <a:lnTo>
                  <a:pt x="584617" y="14990"/>
                </a:lnTo>
                <a:lnTo>
                  <a:pt x="539646" y="0"/>
                </a:lnTo>
                <a:lnTo>
                  <a:pt x="584617" y="14990"/>
                </a:lnTo>
                <a:lnTo>
                  <a:pt x="629587" y="29981"/>
                </a:lnTo>
                <a:lnTo>
                  <a:pt x="674558" y="44971"/>
                </a:lnTo>
                <a:cubicBezTo>
                  <a:pt x="632095" y="172361"/>
                  <a:pt x="691317" y="17039"/>
                  <a:pt x="629587" y="119922"/>
                </a:cubicBezTo>
                <a:cubicBezTo>
                  <a:pt x="621457" y="133471"/>
                  <a:pt x="621663" y="150759"/>
                  <a:pt x="614597" y="164892"/>
                </a:cubicBezTo>
                <a:cubicBezTo>
                  <a:pt x="606540" y="181006"/>
                  <a:pt x="593886" y="194414"/>
                  <a:pt x="584617" y="209862"/>
                </a:cubicBezTo>
                <a:cubicBezTo>
                  <a:pt x="578869" y="219443"/>
                  <a:pt x="574624" y="229849"/>
                  <a:pt x="569627" y="239843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63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/>
              <a:t>Make </a:t>
            </a:r>
            <a:r>
              <a:rPr lang="en-US" sz="2400" dirty="0"/>
              <a:t>a new </a:t>
            </a:r>
            <a:r>
              <a:rPr lang="en-US" sz="2400" dirty="0" err="1"/>
              <a:t>HashMap</a:t>
            </a:r>
            <a:r>
              <a:rPr lang="en-US" sz="2400" dirty="0"/>
              <a:t> of animal </a:t>
            </a:r>
            <a:r>
              <a:rPr lang="en-US" sz="2400" dirty="0" smtClean="0"/>
              <a:t>sound</a:t>
            </a:r>
          </a:p>
          <a:p>
            <a:endParaRPr lang="en-US" sz="2400" dirty="0" smtClean="0"/>
          </a:p>
          <a:p>
            <a:r>
              <a:rPr lang="en-US" sz="2400" dirty="0" smtClean="0"/>
              <a:t>2. 	Add elements: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Put [key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 smtClean="0"/>
              <a:t>, value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 smtClean="0"/>
              <a:t>	Put [key=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 smtClean="0"/>
              <a:t>, value=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/>
              <a:t>Put [key=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 smtClean="0"/>
              <a:t>, </a:t>
            </a:r>
            <a:r>
              <a:rPr lang="en-US" sz="2400" dirty="0"/>
              <a:t>value</a:t>
            </a:r>
            <a:r>
              <a:rPr lang="en-US" sz="2400" dirty="0" smtClean="0"/>
              <a:t>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”]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/>
          </a:p>
          <a:p>
            <a:r>
              <a:rPr lang="en-US" sz="2400" dirty="0" smtClean="0"/>
              <a:t>3. 	Get elements:</a:t>
            </a:r>
          </a:p>
          <a:p>
            <a:r>
              <a:rPr lang="en-US" sz="2400" dirty="0"/>
              <a:t>	</a:t>
            </a:r>
            <a:r>
              <a:rPr lang="en-US" sz="2400" dirty="0" smtClean="0">
                <a:solidFill>
                  <a:srgbClr val="FF0000"/>
                </a:solidFill>
              </a:rPr>
              <a:t>Get [key = 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 smtClean="0">
                <a:solidFill>
                  <a:srgbClr val="FF0000"/>
                </a:solidFill>
              </a:rPr>
              <a:t>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Keys: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Values: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 smtClean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46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/>
              <a:t>Make </a:t>
            </a:r>
            <a:r>
              <a:rPr lang="en-US" sz="2400" dirty="0"/>
              <a:t>a new </a:t>
            </a:r>
            <a:r>
              <a:rPr lang="en-US" sz="2400" dirty="0" err="1"/>
              <a:t>HashMap</a:t>
            </a:r>
            <a:r>
              <a:rPr lang="en-US" sz="2400" dirty="0"/>
              <a:t> of animal </a:t>
            </a:r>
            <a:r>
              <a:rPr lang="en-US" sz="2400" dirty="0" smtClean="0"/>
              <a:t>sound</a:t>
            </a:r>
          </a:p>
          <a:p>
            <a:endParaRPr lang="en-US" sz="2400" dirty="0" smtClean="0"/>
          </a:p>
          <a:p>
            <a:r>
              <a:rPr lang="en-US" sz="2400" dirty="0" smtClean="0"/>
              <a:t>2. 	Add elements: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Put [key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 smtClean="0"/>
              <a:t>, value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 smtClean="0"/>
              <a:t>	Put [key=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 smtClean="0"/>
              <a:t>, value=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/>
              <a:t>Put [key=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 smtClean="0"/>
              <a:t>, </a:t>
            </a:r>
            <a:r>
              <a:rPr lang="en-US" sz="2400" dirty="0"/>
              <a:t>value</a:t>
            </a:r>
            <a:r>
              <a:rPr lang="en-US" sz="2400" dirty="0" smtClean="0"/>
              <a:t>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”]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/>
          </a:p>
          <a:p>
            <a:r>
              <a:rPr lang="en-US" sz="2400" dirty="0" smtClean="0"/>
              <a:t>3. 	Get elements:</a:t>
            </a:r>
          </a:p>
          <a:p>
            <a:r>
              <a:rPr lang="en-US" sz="2400" dirty="0"/>
              <a:t>	</a:t>
            </a:r>
            <a:r>
              <a:rPr lang="en-US" sz="2400" dirty="0" smtClean="0">
                <a:solidFill>
                  <a:srgbClr val="FF0000"/>
                </a:solidFill>
              </a:rPr>
              <a:t>Get [key = 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 smtClean="0">
                <a:solidFill>
                  <a:srgbClr val="FF0000"/>
                </a:solidFill>
              </a:rPr>
              <a:t>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Keys: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Values: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 smtClean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7021512" y="3551237"/>
            <a:ext cx="369758" cy="304800"/>
          </a:xfrm>
          <a:custGeom>
            <a:avLst/>
            <a:gdLst>
              <a:gd name="connsiteX0" fmla="*/ 0 w 674558"/>
              <a:gd name="connsiteY0" fmla="*/ 389744 h 389744"/>
              <a:gd name="connsiteX1" fmla="*/ 59961 w 674558"/>
              <a:gd name="connsiteY1" fmla="*/ 359764 h 389744"/>
              <a:gd name="connsiteX2" fmla="*/ 119922 w 674558"/>
              <a:gd name="connsiteY2" fmla="*/ 284813 h 389744"/>
              <a:gd name="connsiteX3" fmla="*/ 164892 w 674558"/>
              <a:gd name="connsiteY3" fmla="*/ 269823 h 389744"/>
              <a:gd name="connsiteX4" fmla="*/ 239843 w 674558"/>
              <a:gd name="connsiteY4" fmla="*/ 224853 h 389744"/>
              <a:gd name="connsiteX5" fmla="*/ 269823 w 674558"/>
              <a:gd name="connsiteY5" fmla="*/ 194872 h 389744"/>
              <a:gd name="connsiteX6" fmla="*/ 359764 w 674558"/>
              <a:gd name="connsiteY6" fmla="*/ 164892 h 389744"/>
              <a:gd name="connsiteX7" fmla="*/ 449705 w 674558"/>
              <a:gd name="connsiteY7" fmla="*/ 119922 h 389744"/>
              <a:gd name="connsiteX8" fmla="*/ 494676 w 674558"/>
              <a:gd name="connsiteY8" fmla="*/ 89941 h 389744"/>
              <a:gd name="connsiteX9" fmla="*/ 674558 w 674558"/>
              <a:gd name="connsiteY9" fmla="*/ 44971 h 389744"/>
              <a:gd name="connsiteX10" fmla="*/ 584617 w 674558"/>
              <a:gd name="connsiteY10" fmla="*/ 14990 h 389744"/>
              <a:gd name="connsiteX11" fmla="*/ 539646 w 674558"/>
              <a:gd name="connsiteY11" fmla="*/ 0 h 389744"/>
              <a:gd name="connsiteX12" fmla="*/ 584617 w 674558"/>
              <a:gd name="connsiteY12" fmla="*/ 14990 h 389744"/>
              <a:gd name="connsiteX13" fmla="*/ 629587 w 674558"/>
              <a:gd name="connsiteY13" fmla="*/ 29981 h 389744"/>
              <a:gd name="connsiteX14" fmla="*/ 674558 w 674558"/>
              <a:gd name="connsiteY14" fmla="*/ 44971 h 389744"/>
              <a:gd name="connsiteX15" fmla="*/ 629587 w 674558"/>
              <a:gd name="connsiteY15" fmla="*/ 119922 h 389744"/>
              <a:gd name="connsiteX16" fmla="*/ 614597 w 674558"/>
              <a:gd name="connsiteY16" fmla="*/ 164892 h 389744"/>
              <a:gd name="connsiteX17" fmla="*/ 584617 w 674558"/>
              <a:gd name="connsiteY17" fmla="*/ 209862 h 389744"/>
              <a:gd name="connsiteX18" fmla="*/ 569627 w 674558"/>
              <a:gd name="connsiteY18" fmla="*/ 239843 h 38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74558" h="389744">
                <a:moveTo>
                  <a:pt x="0" y="389744"/>
                </a:moveTo>
                <a:cubicBezTo>
                  <a:pt x="19987" y="379751"/>
                  <a:pt x="42794" y="374070"/>
                  <a:pt x="59961" y="359764"/>
                </a:cubicBezTo>
                <a:cubicBezTo>
                  <a:pt x="112488" y="315992"/>
                  <a:pt x="65664" y="317368"/>
                  <a:pt x="119922" y="284813"/>
                </a:cubicBezTo>
                <a:cubicBezTo>
                  <a:pt x="133471" y="276683"/>
                  <a:pt x="149902" y="274820"/>
                  <a:pt x="164892" y="269823"/>
                </a:cubicBezTo>
                <a:cubicBezTo>
                  <a:pt x="240862" y="193855"/>
                  <a:pt x="142540" y="283236"/>
                  <a:pt x="239843" y="224853"/>
                </a:cubicBezTo>
                <a:cubicBezTo>
                  <a:pt x="251962" y="217582"/>
                  <a:pt x="257182" y="201192"/>
                  <a:pt x="269823" y="194872"/>
                </a:cubicBezTo>
                <a:cubicBezTo>
                  <a:pt x="298089" y="180739"/>
                  <a:pt x="333469" y="182421"/>
                  <a:pt x="359764" y="164892"/>
                </a:cubicBezTo>
                <a:cubicBezTo>
                  <a:pt x="417882" y="126147"/>
                  <a:pt x="387644" y="140609"/>
                  <a:pt x="449705" y="119922"/>
                </a:cubicBezTo>
                <a:cubicBezTo>
                  <a:pt x="464695" y="109928"/>
                  <a:pt x="478213" y="97258"/>
                  <a:pt x="494676" y="89941"/>
                </a:cubicBezTo>
                <a:cubicBezTo>
                  <a:pt x="565940" y="58268"/>
                  <a:pt x="599140" y="57541"/>
                  <a:pt x="674558" y="44971"/>
                </a:cubicBezTo>
                <a:lnTo>
                  <a:pt x="584617" y="14990"/>
                </a:lnTo>
                <a:lnTo>
                  <a:pt x="539646" y="0"/>
                </a:lnTo>
                <a:lnTo>
                  <a:pt x="584617" y="14990"/>
                </a:lnTo>
                <a:lnTo>
                  <a:pt x="629587" y="29981"/>
                </a:lnTo>
                <a:lnTo>
                  <a:pt x="674558" y="44971"/>
                </a:lnTo>
                <a:cubicBezTo>
                  <a:pt x="632095" y="172361"/>
                  <a:pt x="691317" y="17039"/>
                  <a:pt x="629587" y="119922"/>
                </a:cubicBezTo>
                <a:cubicBezTo>
                  <a:pt x="621457" y="133471"/>
                  <a:pt x="621663" y="150759"/>
                  <a:pt x="614597" y="164892"/>
                </a:cubicBezTo>
                <a:cubicBezTo>
                  <a:pt x="606540" y="181006"/>
                  <a:pt x="593886" y="194414"/>
                  <a:pt x="584617" y="209862"/>
                </a:cubicBezTo>
                <a:cubicBezTo>
                  <a:pt x="578869" y="219443"/>
                  <a:pt x="574624" y="229849"/>
                  <a:pt x="569627" y="239843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90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/>
              <a:t>Make </a:t>
            </a:r>
            <a:r>
              <a:rPr lang="en-US" sz="2400" dirty="0"/>
              <a:t>a new </a:t>
            </a:r>
            <a:r>
              <a:rPr lang="en-US" sz="2400" dirty="0" err="1"/>
              <a:t>HashMap</a:t>
            </a:r>
            <a:r>
              <a:rPr lang="en-US" sz="2400" dirty="0"/>
              <a:t> of animal </a:t>
            </a:r>
            <a:r>
              <a:rPr lang="en-US" sz="2400" dirty="0" smtClean="0"/>
              <a:t>sound</a:t>
            </a:r>
          </a:p>
          <a:p>
            <a:endParaRPr lang="en-US" sz="2400" dirty="0" smtClean="0"/>
          </a:p>
          <a:p>
            <a:r>
              <a:rPr lang="en-US" sz="2400" dirty="0" smtClean="0"/>
              <a:t>2. 	Add elements: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Put [key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 smtClean="0"/>
              <a:t>, value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 smtClean="0"/>
              <a:t>	Put [key=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 smtClean="0"/>
              <a:t>, value=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/>
              <a:t>Put [key=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 smtClean="0"/>
              <a:t>, </a:t>
            </a:r>
            <a:r>
              <a:rPr lang="en-US" sz="2400" dirty="0"/>
              <a:t>value</a:t>
            </a:r>
            <a:r>
              <a:rPr lang="en-US" sz="2400" dirty="0" smtClean="0"/>
              <a:t>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”]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/>
          </a:p>
          <a:p>
            <a:r>
              <a:rPr lang="en-US" sz="2400" dirty="0" smtClean="0"/>
              <a:t>3. 	Get elements:</a:t>
            </a:r>
          </a:p>
          <a:p>
            <a:r>
              <a:rPr lang="en-US" sz="2400" dirty="0"/>
              <a:t>	</a:t>
            </a:r>
            <a:r>
              <a:rPr lang="en-US" sz="2400" dirty="0" smtClean="0">
                <a:solidFill>
                  <a:srgbClr val="FF0000"/>
                </a:solidFill>
              </a:rPr>
              <a:t>Get [key = 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 smtClean="0">
                <a:solidFill>
                  <a:srgbClr val="FF0000"/>
                </a:solidFill>
              </a:rPr>
              <a:t>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Keys: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Values: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 smtClean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7021512" y="3551237"/>
            <a:ext cx="369758" cy="304800"/>
          </a:xfrm>
          <a:custGeom>
            <a:avLst/>
            <a:gdLst>
              <a:gd name="connsiteX0" fmla="*/ 0 w 674558"/>
              <a:gd name="connsiteY0" fmla="*/ 389744 h 389744"/>
              <a:gd name="connsiteX1" fmla="*/ 59961 w 674558"/>
              <a:gd name="connsiteY1" fmla="*/ 359764 h 389744"/>
              <a:gd name="connsiteX2" fmla="*/ 119922 w 674558"/>
              <a:gd name="connsiteY2" fmla="*/ 284813 h 389744"/>
              <a:gd name="connsiteX3" fmla="*/ 164892 w 674558"/>
              <a:gd name="connsiteY3" fmla="*/ 269823 h 389744"/>
              <a:gd name="connsiteX4" fmla="*/ 239843 w 674558"/>
              <a:gd name="connsiteY4" fmla="*/ 224853 h 389744"/>
              <a:gd name="connsiteX5" fmla="*/ 269823 w 674558"/>
              <a:gd name="connsiteY5" fmla="*/ 194872 h 389744"/>
              <a:gd name="connsiteX6" fmla="*/ 359764 w 674558"/>
              <a:gd name="connsiteY6" fmla="*/ 164892 h 389744"/>
              <a:gd name="connsiteX7" fmla="*/ 449705 w 674558"/>
              <a:gd name="connsiteY7" fmla="*/ 119922 h 389744"/>
              <a:gd name="connsiteX8" fmla="*/ 494676 w 674558"/>
              <a:gd name="connsiteY8" fmla="*/ 89941 h 389744"/>
              <a:gd name="connsiteX9" fmla="*/ 674558 w 674558"/>
              <a:gd name="connsiteY9" fmla="*/ 44971 h 389744"/>
              <a:gd name="connsiteX10" fmla="*/ 584617 w 674558"/>
              <a:gd name="connsiteY10" fmla="*/ 14990 h 389744"/>
              <a:gd name="connsiteX11" fmla="*/ 539646 w 674558"/>
              <a:gd name="connsiteY11" fmla="*/ 0 h 389744"/>
              <a:gd name="connsiteX12" fmla="*/ 584617 w 674558"/>
              <a:gd name="connsiteY12" fmla="*/ 14990 h 389744"/>
              <a:gd name="connsiteX13" fmla="*/ 629587 w 674558"/>
              <a:gd name="connsiteY13" fmla="*/ 29981 h 389744"/>
              <a:gd name="connsiteX14" fmla="*/ 674558 w 674558"/>
              <a:gd name="connsiteY14" fmla="*/ 44971 h 389744"/>
              <a:gd name="connsiteX15" fmla="*/ 629587 w 674558"/>
              <a:gd name="connsiteY15" fmla="*/ 119922 h 389744"/>
              <a:gd name="connsiteX16" fmla="*/ 614597 w 674558"/>
              <a:gd name="connsiteY16" fmla="*/ 164892 h 389744"/>
              <a:gd name="connsiteX17" fmla="*/ 584617 w 674558"/>
              <a:gd name="connsiteY17" fmla="*/ 209862 h 389744"/>
              <a:gd name="connsiteX18" fmla="*/ 569627 w 674558"/>
              <a:gd name="connsiteY18" fmla="*/ 239843 h 38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74558" h="389744">
                <a:moveTo>
                  <a:pt x="0" y="389744"/>
                </a:moveTo>
                <a:cubicBezTo>
                  <a:pt x="19987" y="379751"/>
                  <a:pt x="42794" y="374070"/>
                  <a:pt x="59961" y="359764"/>
                </a:cubicBezTo>
                <a:cubicBezTo>
                  <a:pt x="112488" y="315992"/>
                  <a:pt x="65664" y="317368"/>
                  <a:pt x="119922" y="284813"/>
                </a:cubicBezTo>
                <a:cubicBezTo>
                  <a:pt x="133471" y="276683"/>
                  <a:pt x="149902" y="274820"/>
                  <a:pt x="164892" y="269823"/>
                </a:cubicBezTo>
                <a:cubicBezTo>
                  <a:pt x="240862" y="193855"/>
                  <a:pt x="142540" y="283236"/>
                  <a:pt x="239843" y="224853"/>
                </a:cubicBezTo>
                <a:cubicBezTo>
                  <a:pt x="251962" y="217582"/>
                  <a:pt x="257182" y="201192"/>
                  <a:pt x="269823" y="194872"/>
                </a:cubicBezTo>
                <a:cubicBezTo>
                  <a:pt x="298089" y="180739"/>
                  <a:pt x="333469" y="182421"/>
                  <a:pt x="359764" y="164892"/>
                </a:cubicBezTo>
                <a:cubicBezTo>
                  <a:pt x="417882" y="126147"/>
                  <a:pt x="387644" y="140609"/>
                  <a:pt x="449705" y="119922"/>
                </a:cubicBezTo>
                <a:cubicBezTo>
                  <a:pt x="464695" y="109928"/>
                  <a:pt x="478213" y="97258"/>
                  <a:pt x="494676" y="89941"/>
                </a:cubicBezTo>
                <a:cubicBezTo>
                  <a:pt x="565940" y="58268"/>
                  <a:pt x="599140" y="57541"/>
                  <a:pt x="674558" y="44971"/>
                </a:cubicBezTo>
                <a:lnTo>
                  <a:pt x="584617" y="14990"/>
                </a:lnTo>
                <a:lnTo>
                  <a:pt x="539646" y="0"/>
                </a:lnTo>
                <a:lnTo>
                  <a:pt x="584617" y="14990"/>
                </a:lnTo>
                <a:lnTo>
                  <a:pt x="629587" y="29981"/>
                </a:lnTo>
                <a:lnTo>
                  <a:pt x="674558" y="44971"/>
                </a:lnTo>
                <a:cubicBezTo>
                  <a:pt x="632095" y="172361"/>
                  <a:pt x="691317" y="17039"/>
                  <a:pt x="629587" y="119922"/>
                </a:cubicBezTo>
                <a:cubicBezTo>
                  <a:pt x="621457" y="133471"/>
                  <a:pt x="621663" y="150759"/>
                  <a:pt x="614597" y="164892"/>
                </a:cubicBezTo>
                <a:cubicBezTo>
                  <a:pt x="606540" y="181006"/>
                  <a:pt x="593886" y="194414"/>
                  <a:pt x="584617" y="209862"/>
                </a:cubicBezTo>
                <a:cubicBezTo>
                  <a:pt x="578869" y="219443"/>
                  <a:pt x="574624" y="229849"/>
                  <a:pt x="569627" y="239843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7173912" y="1874837"/>
            <a:ext cx="1429965" cy="1094282"/>
          </a:xfrm>
          <a:custGeom>
            <a:avLst/>
            <a:gdLst>
              <a:gd name="connsiteX0" fmla="*/ 1280064 w 1429965"/>
              <a:gd name="connsiteY0" fmla="*/ 104931 h 1094282"/>
              <a:gd name="connsiteX1" fmla="*/ 1220103 w 1429965"/>
              <a:gd name="connsiteY1" fmla="*/ 119921 h 1094282"/>
              <a:gd name="connsiteX2" fmla="*/ 1055211 w 1429965"/>
              <a:gd name="connsiteY2" fmla="*/ 74950 h 1094282"/>
              <a:gd name="connsiteX3" fmla="*/ 965270 w 1429965"/>
              <a:gd name="connsiteY3" fmla="*/ 59960 h 1094282"/>
              <a:gd name="connsiteX4" fmla="*/ 530555 w 1429965"/>
              <a:gd name="connsiteY4" fmla="*/ 59960 h 1094282"/>
              <a:gd name="connsiteX5" fmla="*/ 440614 w 1429965"/>
              <a:gd name="connsiteY5" fmla="*/ 74950 h 1094282"/>
              <a:gd name="connsiteX6" fmla="*/ 320693 w 1429965"/>
              <a:gd name="connsiteY6" fmla="*/ 104931 h 1094282"/>
              <a:gd name="connsiteX7" fmla="*/ 170791 w 1429965"/>
              <a:gd name="connsiteY7" fmla="*/ 194872 h 1094282"/>
              <a:gd name="connsiteX8" fmla="*/ 125821 w 1429965"/>
              <a:gd name="connsiteY8" fmla="*/ 254832 h 1094282"/>
              <a:gd name="connsiteX9" fmla="*/ 65860 w 1429965"/>
              <a:gd name="connsiteY9" fmla="*/ 314793 h 1094282"/>
              <a:gd name="connsiteX10" fmla="*/ 35880 w 1429965"/>
              <a:gd name="connsiteY10" fmla="*/ 404734 h 1094282"/>
              <a:gd name="connsiteX11" fmla="*/ 20890 w 1429965"/>
              <a:gd name="connsiteY11" fmla="*/ 449705 h 1094282"/>
              <a:gd name="connsiteX12" fmla="*/ 20890 w 1429965"/>
              <a:gd name="connsiteY12" fmla="*/ 824459 h 1094282"/>
              <a:gd name="connsiteX13" fmla="*/ 95841 w 1429965"/>
              <a:gd name="connsiteY13" fmla="*/ 914400 h 1094282"/>
              <a:gd name="connsiteX14" fmla="*/ 125821 w 1429965"/>
              <a:gd name="connsiteY14" fmla="*/ 959370 h 1094282"/>
              <a:gd name="connsiteX15" fmla="*/ 230752 w 1429965"/>
              <a:gd name="connsiteY15" fmla="*/ 1019331 h 1094282"/>
              <a:gd name="connsiteX16" fmla="*/ 290713 w 1429965"/>
              <a:gd name="connsiteY16" fmla="*/ 1049311 h 1094282"/>
              <a:gd name="connsiteX17" fmla="*/ 335683 w 1429965"/>
              <a:gd name="connsiteY17" fmla="*/ 1079291 h 1094282"/>
              <a:gd name="connsiteX18" fmla="*/ 395644 w 1429965"/>
              <a:gd name="connsiteY18" fmla="*/ 1094282 h 1094282"/>
              <a:gd name="connsiteX19" fmla="*/ 800378 w 1429965"/>
              <a:gd name="connsiteY19" fmla="*/ 1079291 h 1094282"/>
              <a:gd name="connsiteX20" fmla="*/ 845349 w 1429965"/>
              <a:gd name="connsiteY20" fmla="*/ 1049311 h 1094282"/>
              <a:gd name="connsiteX21" fmla="*/ 995250 w 1429965"/>
              <a:gd name="connsiteY21" fmla="*/ 989350 h 1094282"/>
              <a:gd name="connsiteX22" fmla="*/ 1085191 w 1429965"/>
              <a:gd name="connsiteY22" fmla="*/ 929390 h 1094282"/>
              <a:gd name="connsiteX23" fmla="*/ 1205113 w 1429965"/>
              <a:gd name="connsiteY23" fmla="*/ 839449 h 1094282"/>
              <a:gd name="connsiteX24" fmla="*/ 1235093 w 1429965"/>
              <a:gd name="connsiteY24" fmla="*/ 794478 h 1094282"/>
              <a:gd name="connsiteX25" fmla="*/ 1325034 w 1429965"/>
              <a:gd name="connsiteY25" fmla="*/ 704537 h 1094282"/>
              <a:gd name="connsiteX26" fmla="*/ 1340024 w 1429965"/>
              <a:gd name="connsiteY26" fmla="*/ 659567 h 1094282"/>
              <a:gd name="connsiteX27" fmla="*/ 1399985 w 1429965"/>
              <a:gd name="connsiteY27" fmla="*/ 554636 h 1094282"/>
              <a:gd name="connsiteX28" fmla="*/ 1429965 w 1429965"/>
              <a:gd name="connsiteY28" fmla="*/ 389744 h 1094282"/>
              <a:gd name="connsiteX29" fmla="*/ 1414975 w 1429965"/>
              <a:gd name="connsiteY29" fmla="*/ 179882 h 1094282"/>
              <a:gd name="connsiteX30" fmla="*/ 1325034 w 1429965"/>
              <a:gd name="connsiteY30" fmla="*/ 74950 h 1094282"/>
              <a:gd name="connsiteX31" fmla="*/ 1280064 w 1429965"/>
              <a:gd name="connsiteY31" fmla="*/ 29980 h 1094282"/>
              <a:gd name="connsiteX32" fmla="*/ 1190123 w 1429965"/>
              <a:gd name="connsiteY32" fmla="*/ 0 h 1094282"/>
              <a:gd name="connsiteX33" fmla="*/ 1130162 w 1429965"/>
              <a:gd name="connsiteY33" fmla="*/ 44970 h 10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429965" h="1094282">
                <a:moveTo>
                  <a:pt x="1280064" y="104931"/>
                </a:moveTo>
                <a:cubicBezTo>
                  <a:pt x="1260077" y="109928"/>
                  <a:pt x="1240705" y="119921"/>
                  <a:pt x="1220103" y="119921"/>
                </a:cubicBezTo>
                <a:cubicBezTo>
                  <a:pt x="1149285" y="119921"/>
                  <a:pt x="1125761" y="86708"/>
                  <a:pt x="1055211" y="74950"/>
                </a:cubicBezTo>
                <a:lnTo>
                  <a:pt x="965270" y="59960"/>
                </a:lnTo>
                <a:cubicBezTo>
                  <a:pt x="799954" y="4855"/>
                  <a:pt x="911462" y="36154"/>
                  <a:pt x="530555" y="59960"/>
                </a:cubicBezTo>
                <a:cubicBezTo>
                  <a:pt x="500220" y="61856"/>
                  <a:pt x="470518" y="69513"/>
                  <a:pt x="440614" y="74950"/>
                </a:cubicBezTo>
                <a:cubicBezTo>
                  <a:pt x="418908" y="78897"/>
                  <a:pt x="347204" y="90656"/>
                  <a:pt x="320693" y="104931"/>
                </a:cubicBezTo>
                <a:cubicBezTo>
                  <a:pt x="269387" y="132557"/>
                  <a:pt x="220758" y="164892"/>
                  <a:pt x="170791" y="194872"/>
                </a:cubicBezTo>
                <a:cubicBezTo>
                  <a:pt x="155801" y="214859"/>
                  <a:pt x="142273" y="236030"/>
                  <a:pt x="125821" y="254832"/>
                </a:cubicBezTo>
                <a:cubicBezTo>
                  <a:pt x="107208" y="276104"/>
                  <a:pt x="65860" y="314793"/>
                  <a:pt x="65860" y="314793"/>
                </a:cubicBezTo>
                <a:lnTo>
                  <a:pt x="35880" y="404734"/>
                </a:lnTo>
                <a:lnTo>
                  <a:pt x="20890" y="449705"/>
                </a:lnTo>
                <a:cubicBezTo>
                  <a:pt x="-191" y="597272"/>
                  <a:pt x="-13010" y="638009"/>
                  <a:pt x="20890" y="824459"/>
                </a:cubicBezTo>
                <a:cubicBezTo>
                  <a:pt x="26892" y="857472"/>
                  <a:pt x="75035" y="888393"/>
                  <a:pt x="95841" y="914400"/>
                </a:cubicBezTo>
                <a:cubicBezTo>
                  <a:pt x="107095" y="928468"/>
                  <a:pt x="113082" y="946631"/>
                  <a:pt x="125821" y="959370"/>
                </a:cubicBezTo>
                <a:cubicBezTo>
                  <a:pt x="184756" y="1018305"/>
                  <a:pt x="170724" y="993605"/>
                  <a:pt x="230752" y="1019331"/>
                </a:cubicBezTo>
                <a:cubicBezTo>
                  <a:pt x="251291" y="1028133"/>
                  <a:pt x="271311" y="1038224"/>
                  <a:pt x="290713" y="1049311"/>
                </a:cubicBezTo>
                <a:cubicBezTo>
                  <a:pt x="306355" y="1058249"/>
                  <a:pt x="319124" y="1072194"/>
                  <a:pt x="335683" y="1079291"/>
                </a:cubicBezTo>
                <a:cubicBezTo>
                  <a:pt x="354619" y="1087407"/>
                  <a:pt x="375657" y="1089285"/>
                  <a:pt x="395644" y="1094282"/>
                </a:cubicBezTo>
                <a:cubicBezTo>
                  <a:pt x="530555" y="1089285"/>
                  <a:pt x="666044" y="1092725"/>
                  <a:pt x="800378" y="1079291"/>
                </a:cubicBezTo>
                <a:cubicBezTo>
                  <a:pt x="818305" y="1077498"/>
                  <a:pt x="828886" y="1056628"/>
                  <a:pt x="845349" y="1049311"/>
                </a:cubicBezTo>
                <a:cubicBezTo>
                  <a:pt x="955675" y="1000278"/>
                  <a:pt x="907600" y="1041940"/>
                  <a:pt x="995250" y="989350"/>
                </a:cubicBezTo>
                <a:cubicBezTo>
                  <a:pt x="1026147" y="970812"/>
                  <a:pt x="1057055" y="951899"/>
                  <a:pt x="1085191" y="929390"/>
                </a:cubicBezTo>
                <a:cubicBezTo>
                  <a:pt x="1174210" y="858174"/>
                  <a:pt x="1133521" y="887176"/>
                  <a:pt x="1205113" y="839449"/>
                </a:cubicBezTo>
                <a:cubicBezTo>
                  <a:pt x="1215106" y="824459"/>
                  <a:pt x="1223124" y="807943"/>
                  <a:pt x="1235093" y="794478"/>
                </a:cubicBezTo>
                <a:cubicBezTo>
                  <a:pt x="1263261" y="762789"/>
                  <a:pt x="1325034" y="704537"/>
                  <a:pt x="1325034" y="704537"/>
                </a:cubicBezTo>
                <a:cubicBezTo>
                  <a:pt x="1330031" y="689547"/>
                  <a:pt x="1333800" y="674090"/>
                  <a:pt x="1340024" y="659567"/>
                </a:cubicBezTo>
                <a:cubicBezTo>
                  <a:pt x="1362846" y="606316"/>
                  <a:pt x="1369877" y="599798"/>
                  <a:pt x="1399985" y="554636"/>
                </a:cubicBezTo>
                <a:cubicBezTo>
                  <a:pt x="1413105" y="502157"/>
                  <a:pt x="1429965" y="443455"/>
                  <a:pt x="1429965" y="389744"/>
                </a:cubicBezTo>
                <a:cubicBezTo>
                  <a:pt x="1429965" y="319612"/>
                  <a:pt x="1427163" y="248947"/>
                  <a:pt x="1414975" y="179882"/>
                </a:cubicBezTo>
                <a:cubicBezTo>
                  <a:pt x="1410083" y="152159"/>
                  <a:pt x="1333774" y="83690"/>
                  <a:pt x="1325034" y="74950"/>
                </a:cubicBezTo>
                <a:cubicBezTo>
                  <a:pt x="1310044" y="59960"/>
                  <a:pt x="1300175" y="36684"/>
                  <a:pt x="1280064" y="29980"/>
                </a:cubicBezTo>
                <a:lnTo>
                  <a:pt x="1190123" y="0"/>
                </a:lnTo>
                <a:cubicBezTo>
                  <a:pt x="1134552" y="18523"/>
                  <a:pt x="1152218" y="857"/>
                  <a:pt x="1130162" y="44970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6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779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  <a:endParaRPr lang="en-US" sz="2400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 smtClean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  <a:endParaRPr lang="en-US" sz="2400" b="1" dirty="0">
              <a:solidFill>
                <a:srgbClr val="000000"/>
              </a:solidFill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2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779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FF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  <a:endParaRPr lang="en-US" sz="2400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 smtClean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  <a:endParaRPr lang="en-US" sz="2400" b="1" dirty="0">
              <a:solidFill>
                <a:srgbClr val="000000"/>
              </a:solidFill>
              <a:latin typeface="Monac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39912" y="1112837"/>
            <a:ext cx="146226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Key Type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25912" y="1036637"/>
            <a:ext cx="1656415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Value Type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2503357" y="1588957"/>
            <a:ext cx="435377" cy="466501"/>
          </a:xfrm>
          <a:custGeom>
            <a:avLst/>
            <a:gdLst>
              <a:gd name="connsiteX0" fmla="*/ 0 w 435377"/>
              <a:gd name="connsiteY0" fmla="*/ 0 h 466501"/>
              <a:gd name="connsiteX1" fmla="*/ 14991 w 435377"/>
              <a:gd name="connsiteY1" fmla="*/ 104932 h 466501"/>
              <a:gd name="connsiteX2" fmla="*/ 89941 w 435377"/>
              <a:gd name="connsiteY2" fmla="*/ 179882 h 466501"/>
              <a:gd name="connsiteX3" fmla="*/ 134912 w 435377"/>
              <a:gd name="connsiteY3" fmla="*/ 194873 h 466501"/>
              <a:gd name="connsiteX4" fmla="*/ 224853 w 435377"/>
              <a:gd name="connsiteY4" fmla="*/ 254833 h 466501"/>
              <a:gd name="connsiteX5" fmla="*/ 269823 w 435377"/>
              <a:gd name="connsiteY5" fmla="*/ 284813 h 466501"/>
              <a:gd name="connsiteX6" fmla="*/ 299804 w 435377"/>
              <a:gd name="connsiteY6" fmla="*/ 314794 h 466501"/>
              <a:gd name="connsiteX7" fmla="*/ 359764 w 435377"/>
              <a:gd name="connsiteY7" fmla="*/ 389745 h 466501"/>
              <a:gd name="connsiteX8" fmla="*/ 404735 w 435377"/>
              <a:gd name="connsiteY8" fmla="*/ 344774 h 466501"/>
              <a:gd name="connsiteX9" fmla="*/ 419725 w 435377"/>
              <a:gd name="connsiteY9" fmla="*/ 299804 h 466501"/>
              <a:gd name="connsiteX10" fmla="*/ 434715 w 435377"/>
              <a:gd name="connsiteY10" fmla="*/ 254833 h 466501"/>
              <a:gd name="connsiteX11" fmla="*/ 419725 w 435377"/>
              <a:gd name="connsiteY11" fmla="*/ 314794 h 466501"/>
              <a:gd name="connsiteX12" fmla="*/ 404735 w 435377"/>
              <a:gd name="connsiteY12" fmla="*/ 404735 h 466501"/>
              <a:gd name="connsiteX13" fmla="*/ 389745 w 435377"/>
              <a:gd name="connsiteY13" fmla="*/ 449705 h 466501"/>
              <a:gd name="connsiteX14" fmla="*/ 254833 w 435377"/>
              <a:gd name="connsiteY14" fmla="*/ 464695 h 46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5377" h="466501">
                <a:moveTo>
                  <a:pt x="0" y="0"/>
                </a:moveTo>
                <a:cubicBezTo>
                  <a:pt x="4997" y="34977"/>
                  <a:pt x="4838" y="71090"/>
                  <a:pt x="14991" y="104932"/>
                </a:cubicBezTo>
                <a:cubicBezTo>
                  <a:pt x="25572" y="140203"/>
                  <a:pt x="59373" y="164598"/>
                  <a:pt x="89941" y="179882"/>
                </a:cubicBezTo>
                <a:cubicBezTo>
                  <a:pt x="104074" y="186949"/>
                  <a:pt x="121099" y="187199"/>
                  <a:pt x="134912" y="194873"/>
                </a:cubicBezTo>
                <a:cubicBezTo>
                  <a:pt x="166409" y="212372"/>
                  <a:pt x="194873" y="234846"/>
                  <a:pt x="224853" y="254833"/>
                </a:cubicBezTo>
                <a:cubicBezTo>
                  <a:pt x="239843" y="264826"/>
                  <a:pt x="257084" y="272074"/>
                  <a:pt x="269823" y="284813"/>
                </a:cubicBezTo>
                <a:cubicBezTo>
                  <a:pt x="279817" y="294807"/>
                  <a:pt x="290975" y="303758"/>
                  <a:pt x="299804" y="314794"/>
                </a:cubicBezTo>
                <a:cubicBezTo>
                  <a:pt x="375449" y="409350"/>
                  <a:pt x="287372" y="317350"/>
                  <a:pt x="359764" y="389745"/>
                </a:cubicBezTo>
                <a:cubicBezTo>
                  <a:pt x="384747" y="464695"/>
                  <a:pt x="369757" y="449705"/>
                  <a:pt x="404735" y="344774"/>
                </a:cubicBezTo>
                <a:lnTo>
                  <a:pt x="419725" y="299804"/>
                </a:lnTo>
                <a:cubicBezTo>
                  <a:pt x="424722" y="284814"/>
                  <a:pt x="438547" y="239504"/>
                  <a:pt x="434715" y="254833"/>
                </a:cubicBezTo>
                <a:cubicBezTo>
                  <a:pt x="429718" y="274820"/>
                  <a:pt x="423765" y="294592"/>
                  <a:pt x="419725" y="314794"/>
                </a:cubicBezTo>
                <a:cubicBezTo>
                  <a:pt x="413764" y="344598"/>
                  <a:pt x="411328" y="375065"/>
                  <a:pt x="404735" y="404735"/>
                </a:cubicBezTo>
                <a:cubicBezTo>
                  <a:pt x="401307" y="420160"/>
                  <a:pt x="400918" y="438532"/>
                  <a:pt x="389745" y="449705"/>
                </a:cubicBezTo>
                <a:cubicBezTo>
                  <a:pt x="365274" y="474175"/>
                  <a:pt x="267715" y="464695"/>
                  <a:pt x="254833" y="464695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4437089" y="1543987"/>
            <a:ext cx="329783" cy="584616"/>
          </a:xfrm>
          <a:custGeom>
            <a:avLst/>
            <a:gdLst>
              <a:gd name="connsiteX0" fmla="*/ 224852 w 329783"/>
              <a:gd name="connsiteY0" fmla="*/ 0 h 584616"/>
              <a:gd name="connsiteX1" fmla="*/ 209862 w 329783"/>
              <a:gd name="connsiteY1" fmla="*/ 134911 h 584616"/>
              <a:gd name="connsiteX2" fmla="*/ 0 w 329783"/>
              <a:gd name="connsiteY2" fmla="*/ 539646 h 584616"/>
              <a:gd name="connsiteX3" fmla="*/ 14990 w 329783"/>
              <a:gd name="connsiteY3" fmla="*/ 359764 h 584616"/>
              <a:gd name="connsiteX4" fmla="*/ 29980 w 329783"/>
              <a:gd name="connsiteY4" fmla="*/ 464695 h 584616"/>
              <a:gd name="connsiteX5" fmla="*/ 44970 w 329783"/>
              <a:gd name="connsiteY5" fmla="*/ 584616 h 584616"/>
              <a:gd name="connsiteX6" fmla="*/ 134911 w 329783"/>
              <a:gd name="connsiteY6" fmla="*/ 524656 h 584616"/>
              <a:gd name="connsiteX7" fmla="*/ 224852 w 329783"/>
              <a:gd name="connsiteY7" fmla="*/ 464695 h 584616"/>
              <a:gd name="connsiteX8" fmla="*/ 269822 w 329783"/>
              <a:gd name="connsiteY8" fmla="*/ 434715 h 584616"/>
              <a:gd name="connsiteX9" fmla="*/ 329783 w 329783"/>
              <a:gd name="connsiteY9" fmla="*/ 404734 h 584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9783" h="584616">
                <a:moveTo>
                  <a:pt x="224852" y="0"/>
                </a:moveTo>
                <a:cubicBezTo>
                  <a:pt x="219855" y="44970"/>
                  <a:pt x="218736" y="90543"/>
                  <a:pt x="209862" y="134911"/>
                </a:cubicBezTo>
                <a:cubicBezTo>
                  <a:pt x="183633" y="266057"/>
                  <a:pt x="35057" y="478297"/>
                  <a:pt x="0" y="539646"/>
                </a:cubicBezTo>
                <a:cubicBezTo>
                  <a:pt x="4997" y="479685"/>
                  <a:pt x="-7356" y="415629"/>
                  <a:pt x="14990" y="359764"/>
                </a:cubicBezTo>
                <a:cubicBezTo>
                  <a:pt x="28112" y="326959"/>
                  <a:pt x="25310" y="429673"/>
                  <a:pt x="29980" y="464695"/>
                </a:cubicBezTo>
                <a:cubicBezTo>
                  <a:pt x="35304" y="504626"/>
                  <a:pt x="39973" y="544642"/>
                  <a:pt x="44970" y="584616"/>
                </a:cubicBezTo>
                <a:cubicBezTo>
                  <a:pt x="144776" y="484813"/>
                  <a:pt x="37287" y="578892"/>
                  <a:pt x="134911" y="524656"/>
                </a:cubicBezTo>
                <a:cubicBezTo>
                  <a:pt x="166409" y="507157"/>
                  <a:pt x="194872" y="484682"/>
                  <a:pt x="224852" y="464695"/>
                </a:cubicBezTo>
                <a:cubicBezTo>
                  <a:pt x="239842" y="454702"/>
                  <a:pt x="252731" y="440412"/>
                  <a:pt x="269822" y="434715"/>
                </a:cubicBezTo>
                <a:cubicBezTo>
                  <a:pt x="321497" y="417489"/>
                  <a:pt x="303620" y="430897"/>
                  <a:pt x="329783" y="404734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33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779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FF0000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FF0000"/>
                </a:solidFill>
                <a:latin typeface="Monaco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= </a:t>
            </a:r>
            <a:endParaRPr lang="en-US" sz="2400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 smtClean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  <a:endParaRPr lang="en-US" sz="2400" b="1" dirty="0">
              <a:solidFill>
                <a:srgbClr val="000000"/>
              </a:solidFill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44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41288" y="3246437"/>
            <a:ext cx="1066754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solidFill>
                  <a:schemeClr val="bg1"/>
                </a:solidFill>
                <a:latin typeface="Courier"/>
                <a:cs typeface="Courier"/>
              </a:rPr>
              <a:t>Where are we?</a:t>
            </a:r>
            <a:endParaRPr lang="en-US" sz="40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7641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779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  <a:endParaRPr lang="en-US" sz="2400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 smtClean="0">
                <a:solidFill>
                  <a:srgbClr val="FF0000"/>
                </a:solidFill>
                <a:latin typeface="Monaco" charset="0"/>
              </a:rPr>
              <a:t>new </a:t>
            </a:r>
            <a:r>
              <a:rPr lang="en-US" sz="2400" b="1" dirty="0" err="1">
                <a:solidFill>
                  <a:srgbClr val="FF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FF0000"/>
                </a:solidFill>
                <a:latin typeface="Monaco" charset="0"/>
              </a:rPr>
              <a:t>&lt;String, String&gt;();</a:t>
            </a:r>
            <a:endParaRPr lang="en-US" sz="2400" b="1" dirty="0">
              <a:solidFill>
                <a:srgbClr val="FF0000"/>
              </a:solidFill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03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  <a:endParaRPr lang="en-US" sz="2400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 smtClean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&gt;();</a:t>
            </a: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dirty="0" err="1" smtClean="0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 smtClean="0">
                <a:latin typeface="Monaco" charset="0"/>
              </a:rPr>
              <a:t>.put</a:t>
            </a:r>
            <a:r>
              <a:rPr lang="en-US" sz="2400" dirty="0" smtClean="0">
                <a:latin typeface="Monaco" charset="0"/>
              </a:rPr>
              <a:t>(</a:t>
            </a:r>
            <a:r>
              <a:rPr lang="en-US" sz="2400" dirty="0" smtClean="0">
                <a:solidFill>
                  <a:srgbClr val="0432FF"/>
                </a:solidFill>
                <a:latin typeface="Monaco" charset="0"/>
              </a:rPr>
              <a:t>“dog”</a:t>
            </a:r>
            <a:r>
              <a:rPr lang="en-US" sz="2400" dirty="0" smtClean="0">
                <a:latin typeface="Monaco" charset="0"/>
              </a:rPr>
              <a:t>, </a:t>
            </a:r>
            <a:r>
              <a:rPr lang="en-US" sz="2400" dirty="0" smtClean="0">
                <a:solidFill>
                  <a:srgbClr val="0432FF"/>
                </a:solidFill>
                <a:latin typeface="Monaco" charset="0"/>
              </a:rPr>
              <a:t>“bark”</a:t>
            </a:r>
            <a:r>
              <a:rPr lang="en-US" sz="2400" dirty="0" smtClean="0">
                <a:latin typeface="Monaco" charset="0"/>
              </a:rPr>
              <a:t>);</a:t>
            </a:r>
            <a:endParaRPr lang="en-US" sz="2400" b="1" dirty="0"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8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  <a:endParaRPr lang="en-US" sz="2400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 smtClean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&gt;();</a:t>
            </a: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dirty="0" err="1" smtClean="0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 smtClean="0">
                <a:latin typeface="Monaco" charset="0"/>
              </a:rPr>
              <a:t>.</a:t>
            </a:r>
            <a:r>
              <a:rPr lang="en-US" sz="2400" dirty="0" err="1" smtClean="0">
                <a:solidFill>
                  <a:srgbClr val="FF0000"/>
                </a:solidFill>
                <a:latin typeface="Monaco" charset="0"/>
              </a:rPr>
              <a:t>put</a:t>
            </a:r>
            <a:r>
              <a:rPr lang="en-US" sz="2400" dirty="0" smtClean="0">
                <a:latin typeface="Monaco" charset="0"/>
              </a:rPr>
              <a:t>(</a:t>
            </a:r>
            <a:r>
              <a:rPr lang="en-US" sz="2400" dirty="0" smtClean="0">
                <a:solidFill>
                  <a:srgbClr val="0432FF"/>
                </a:solidFill>
                <a:latin typeface="Monaco" charset="0"/>
              </a:rPr>
              <a:t>“dog”</a:t>
            </a:r>
            <a:r>
              <a:rPr lang="en-US" sz="2400" dirty="0" smtClean="0">
                <a:latin typeface="Monaco" charset="0"/>
              </a:rPr>
              <a:t>, </a:t>
            </a:r>
            <a:r>
              <a:rPr lang="en-US" sz="2400" dirty="0" smtClean="0">
                <a:solidFill>
                  <a:srgbClr val="0432FF"/>
                </a:solidFill>
                <a:latin typeface="Monaco" charset="0"/>
              </a:rPr>
              <a:t>“bark”</a:t>
            </a:r>
            <a:r>
              <a:rPr lang="en-US" sz="2400" dirty="0" smtClean="0">
                <a:latin typeface="Monaco" charset="0"/>
              </a:rPr>
              <a:t>);</a:t>
            </a:r>
            <a:endParaRPr lang="en-US" sz="2400" b="1" dirty="0"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07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  <a:endParaRPr lang="en-US" sz="2400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 smtClean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&gt;();</a:t>
            </a: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dirty="0" err="1" smtClean="0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 smtClean="0">
                <a:latin typeface="Monaco" charset="0"/>
              </a:rPr>
              <a:t>.put</a:t>
            </a:r>
            <a:r>
              <a:rPr lang="en-US" sz="2400" dirty="0" smtClean="0">
                <a:latin typeface="Monaco" charset="0"/>
              </a:rPr>
              <a:t>(</a:t>
            </a:r>
            <a:r>
              <a:rPr lang="en-US" sz="2400" dirty="0" smtClean="0">
                <a:solidFill>
                  <a:srgbClr val="FF0000"/>
                </a:solidFill>
                <a:latin typeface="Monaco" charset="0"/>
              </a:rPr>
              <a:t>“dog”</a:t>
            </a:r>
            <a:r>
              <a:rPr lang="en-US" sz="2400" dirty="0" smtClean="0">
                <a:latin typeface="Monaco" charset="0"/>
              </a:rPr>
              <a:t>, </a:t>
            </a:r>
            <a:r>
              <a:rPr lang="en-US" sz="2400" dirty="0" smtClean="0">
                <a:solidFill>
                  <a:srgbClr val="0432FF"/>
                </a:solidFill>
                <a:latin typeface="Monaco" charset="0"/>
              </a:rPr>
              <a:t>“bark”</a:t>
            </a:r>
            <a:r>
              <a:rPr lang="en-US" sz="2400" dirty="0" smtClean="0">
                <a:latin typeface="Monaco" charset="0"/>
              </a:rPr>
              <a:t>);</a:t>
            </a:r>
            <a:endParaRPr lang="en-US" sz="2400" b="1" dirty="0"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51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  <a:endParaRPr lang="en-US" sz="2400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 smtClean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&gt;();</a:t>
            </a: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dirty="0" err="1" smtClean="0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 smtClean="0">
                <a:latin typeface="Monaco" charset="0"/>
              </a:rPr>
              <a:t>.put</a:t>
            </a:r>
            <a:r>
              <a:rPr lang="en-US" sz="2400" dirty="0" smtClean="0">
                <a:latin typeface="Monaco" charset="0"/>
              </a:rPr>
              <a:t>(</a:t>
            </a:r>
            <a:r>
              <a:rPr lang="en-US" sz="2400" dirty="0" smtClean="0">
                <a:solidFill>
                  <a:srgbClr val="0432FF"/>
                </a:solidFill>
                <a:latin typeface="Monaco" charset="0"/>
              </a:rPr>
              <a:t>“dog”</a:t>
            </a:r>
            <a:r>
              <a:rPr lang="en-US" sz="2400" dirty="0" smtClean="0">
                <a:latin typeface="Monaco" charset="0"/>
              </a:rPr>
              <a:t>, </a:t>
            </a:r>
            <a:r>
              <a:rPr lang="en-US" sz="2400" dirty="0" smtClean="0">
                <a:solidFill>
                  <a:srgbClr val="FF0000"/>
                </a:solidFill>
                <a:latin typeface="Monaco" charset="0"/>
              </a:rPr>
              <a:t>“bark”</a:t>
            </a:r>
            <a:r>
              <a:rPr lang="en-US" sz="2400" dirty="0" smtClean="0">
                <a:latin typeface="Monaco" charset="0"/>
              </a:rPr>
              <a:t>);</a:t>
            </a:r>
            <a:endParaRPr lang="en-US" sz="2400" b="1" dirty="0"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8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2153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  <a:endParaRPr lang="en-US" sz="2400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 smtClean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&gt;();</a:t>
            </a: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dirty="0" err="1" smtClean="0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 smtClean="0">
                <a:latin typeface="Monaco" charset="0"/>
              </a:rPr>
              <a:t>.put</a:t>
            </a:r>
            <a:r>
              <a:rPr lang="en-US" sz="2400" dirty="0" smtClean="0">
                <a:latin typeface="Monaco" charset="0"/>
              </a:rPr>
              <a:t>(</a:t>
            </a:r>
            <a:r>
              <a:rPr lang="en-US" sz="2400" dirty="0" smtClean="0">
                <a:solidFill>
                  <a:srgbClr val="0432FF"/>
                </a:solidFill>
                <a:latin typeface="Monaco" charset="0"/>
              </a:rPr>
              <a:t>“dog”</a:t>
            </a:r>
            <a:r>
              <a:rPr lang="en-US" sz="2400" dirty="0" smtClean="0">
                <a:latin typeface="Monaco" charset="0"/>
              </a:rPr>
              <a:t>, </a:t>
            </a:r>
            <a:r>
              <a:rPr lang="en-US" sz="2400" dirty="0" smtClean="0">
                <a:solidFill>
                  <a:srgbClr val="0432FF"/>
                </a:solidFill>
                <a:latin typeface="Monaco" charset="0"/>
              </a:rPr>
              <a:t>“bark”</a:t>
            </a:r>
            <a:r>
              <a:rPr lang="en-US" sz="2400" dirty="0" smtClean="0">
                <a:latin typeface="Monaco" charset="0"/>
              </a:rPr>
              <a:t>);</a:t>
            </a:r>
          </a:p>
          <a:p>
            <a:endParaRPr lang="en-US" sz="2400" b="1" dirty="0">
              <a:latin typeface="Monaco" charset="0"/>
            </a:endParaRPr>
          </a:p>
          <a:p>
            <a:r>
              <a:rPr lang="en-US" sz="2400" dirty="0" err="1" smtClean="0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 smtClean="0">
                <a:latin typeface="Monaco" charset="0"/>
              </a:rPr>
              <a:t>.get</a:t>
            </a:r>
            <a:r>
              <a:rPr lang="en-US" sz="2400" dirty="0" smtClean="0">
                <a:latin typeface="Monaco" charset="0"/>
              </a:rPr>
              <a:t>(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“dog</a:t>
            </a:r>
            <a:r>
              <a:rPr lang="en-US" sz="2400" dirty="0" smtClean="0">
                <a:solidFill>
                  <a:srgbClr val="0432FF"/>
                </a:solidFill>
                <a:latin typeface="Monaco" charset="0"/>
              </a:rPr>
              <a:t>”</a:t>
            </a:r>
            <a:r>
              <a:rPr lang="en-US" sz="2400" dirty="0" smtClean="0">
                <a:latin typeface="Monaco" charset="0"/>
              </a:rPr>
              <a:t>);</a:t>
            </a:r>
            <a:endParaRPr lang="en-US" sz="2400" b="1" dirty="0"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11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2153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  <a:endParaRPr lang="en-US" sz="2400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 smtClean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&gt;();</a:t>
            </a: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dirty="0" err="1" smtClean="0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 smtClean="0">
                <a:latin typeface="Monaco" charset="0"/>
              </a:rPr>
              <a:t>.put</a:t>
            </a:r>
            <a:r>
              <a:rPr lang="en-US" sz="2400" dirty="0" smtClean="0">
                <a:latin typeface="Monaco" charset="0"/>
              </a:rPr>
              <a:t>(</a:t>
            </a:r>
            <a:r>
              <a:rPr lang="en-US" sz="2400" dirty="0" smtClean="0">
                <a:solidFill>
                  <a:srgbClr val="0432FF"/>
                </a:solidFill>
                <a:latin typeface="Monaco" charset="0"/>
              </a:rPr>
              <a:t>“dog”</a:t>
            </a:r>
            <a:r>
              <a:rPr lang="en-US" sz="2400" dirty="0" smtClean="0">
                <a:latin typeface="Monaco" charset="0"/>
              </a:rPr>
              <a:t>, </a:t>
            </a:r>
            <a:r>
              <a:rPr lang="en-US" sz="2400" dirty="0" smtClean="0">
                <a:solidFill>
                  <a:srgbClr val="0432FF"/>
                </a:solidFill>
                <a:latin typeface="Monaco" charset="0"/>
              </a:rPr>
              <a:t>“bark”</a:t>
            </a:r>
            <a:r>
              <a:rPr lang="en-US" sz="2400" dirty="0" smtClean="0">
                <a:latin typeface="Monaco" charset="0"/>
              </a:rPr>
              <a:t>);</a:t>
            </a:r>
          </a:p>
          <a:p>
            <a:endParaRPr lang="en-US" sz="2400" b="1" dirty="0">
              <a:latin typeface="Monaco" charset="0"/>
            </a:endParaRPr>
          </a:p>
          <a:p>
            <a:r>
              <a:rPr lang="en-US" sz="2400" dirty="0" err="1" smtClean="0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 smtClean="0">
                <a:latin typeface="Monaco" charset="0"/>
              </a:rPr>
              <a:t>.</a:t>
            </a:r>
            <a:r>
              <a:rPr lang="en-US" sz="2400" dirty="0" err="1" smtClean="0">
                <a:solidFill>
                  <a:srgbClr val="FF0000"/>
                </a:solidFill>
                <a:latin typeface="Monaco" charset="0"/>
              </a:rPr>
              <a:t>get</a:t>
            </a:r>
            <a:r>
              <a:rPr lang="en-US" sz="2400" dirty="0" smtClean="0">
                <a:latin typeface="Monaco" charset="0"/>
              </a:rPr>
              <a:t>(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“dog</a:t>
            </a:r>
            <a:r>
              <a:rPr lang="en-US" sz="2400" dirty="0" smtClean="0">
                <a:solidFill>
                  <a:srgbClr val="0432FF"/>
                </a:solidFill>
                <a:latin typeface="Monaco" charset="0"/>
              </a:rPr>
              <a:t>”</a:t>
            </a:r>
            <a:r>
              <a:rPr lang="en-US" sz="2400" dirty="0" smtClean="0">
                <a:latin typeface="Monaco" charset="0"/>
              </a:rPr>
              <a:t>);</a:t>
            </a:r>
            <a:endParaRPr lang="en-US" sz="2400" b="1" dirty="0"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0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2153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  <a:endParaRPr lang="en-US" sz="2400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 smtClean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&gt;();</a:t>
            </a: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dirty="0" err="1" smtClean="0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 smtClean="0">
                <a:latin typeface="Monaco" charset="0"/>
              </a:rPr>
              <a:t>.put</a:t>
            </a:r>
            <a:r>
              <a:rPr lang="en-US" sz="2400" dirty="0" smtClean="0">
                <a:latin typeface="Monaco" charset="0"/>
              </a:rPr>
              <a:t>(</a:t>
            </a:r>
            <a:r>
              <a:rPr lang="en-US" sz="2400" dirty="0" smtClean="0">
                <a:solidFill>
                  <a:srgbClr val="0432FF"/>
                </a:solidFill>
                <a:latin typeface="Monaco" charset="0"/>
              </a:rPr>
              <a:t>“dog”</a:t>
            </a:r>
            <a:r>
              <a:rPr lang="en-US" sz="2400" dirty="0" smtClean="0">
                <a:latin typeface="Monaco" charset="0"/>
              </a:rPr>
              <a:t>, </a:t>
            </a:r>
            <a:r>
              <a:rPr lang="en-US" sz="2400" dirty="0" smtClean="0">
                <a:solidFill>
                  <a:srgbClr val="0432FF"/>
                </a:solidFill>
                <a:latin typeface="Monaco" charset="0"/>
              </a:rPr>
              <a:t>“bark”</a:t>
            </a:r>
            <a:r>
              <a:rPr lang="en-US" sz="2400" dirty="0" smtClean="0">
                <a:latin typeface="Monaco" charset="0"/>
              </a:rPr>
              <a:t>);</a:t>
            </a:r>
          </a:p>
          <a:p>
            <a:endParaRPr lang="en-US" sz="2400" b="1" dirty="0">
              <a:latin typeface="Monaco" charset="0"/>
            </a:endParaRPr>
          </a:p>
          <a:p>
            <a:r>
              <a:rPr lang="en-US" sz="2400" dirty="0" err="1" smtClean="0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 smtClean="0">
                <a:latin typeface="Monaco" charset="0"/>
              </a:rPr>
              <a:t>.get</a:t>
            </a:r>
            <a:r>
              <a:rPr lang="en-US" sz="2400" dirty="0" smtClean="0">
                <a:latin typeface="Monaco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Monaco" charset="0"/>
              </a:rPr>
              <a:t>“dog</a:t>
            </a:r>
            <a:r>
              <a:rPr lang="en-US" sz="2400" dirty="0" smtClean="0">
                <a:solidFill>
                  <a:srgbClr val="FF0000"/>
                </a:solidFill>
                <a:latin typeface="Monaco" charset="0"/>
              </a:rPr>
              <a:t>”</a:t>
            </a:r>
            <a:r>
              <a:rPr lang="en-US" sz="2400" dirty="0" smtClean="0">
                <a:latin typeface="Monaco" charset="0"/>
              </a:rPr>
              <a:t>);</a:t>
            </a:r>
            <a:endParaRPr lang="en-US" sz="2400" b="1" dirty="0"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06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/>
              <a:t>Make </a:t>
            </a:r>
            <a:r>
              <a:rPr lang="en-US" sz="2400" dirty="0"/>
              <a:t>a new </a:t>
            </a:r>
            <a:r>
              <a:rPr lang="en-US" sz="2400" dirty="0" err="1"/>
              <a:t>HashMap</a:t>
            </a:r>
            <a:r>
              <a:rPr lang="en-US" sz="2400" dirty="0"/>
              <a:t> of animal </a:t>
            </a:r>
            <a:r>
              <a:rPr lang="en-US" sz="2400" dirty="0" smtClean="0"/>
              <a:t>sound</a:t>
            </a:r>
          </a:p>
          <a:p>
            <a:endParaRPr lang="en-US" sz="2400" dirty="0" smtClean="0"/>
          </a:p>
          <a:p>
            <a:r>
              <a:rPr lang="en-US" sz="2400" dirty="0" smtClean="0"/>
              <a:t>2. 	Add elements: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Put [key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 smtClean="0"/>
              <a:t>, value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 smtClean="0"/>
              <a:t>	Put [key=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 smtClean="0"/>
              <a:t>, value=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/>
              <a:t>Put [key=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 smtClean="0"/>
              <a:t>, </a:t>
            </a:r>
            <a:r>
              <a:rPr lang="en-US" sz="2400" dirty="0"/>
              <a:t>value</a:t>
            </a:r>
            <a:r>
              <a:rPr lang="en-US" sz="2400" dirty="0" smtClean="0"/>
              <a:t>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”]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/>
          </a:p>
          <a:p>
            <a:r>
              <a:rPr lang="en-US" sz="2400" dirty="0" smtClean="0"/>
              <a:t>3. 	Get elements: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Get [key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 smtClean="0"/>
              <a:t>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Keys: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Values: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 smtClean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1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Keys: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Values: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 smtClean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611312" y="4237037"/>
            <a:ext cx="6324600" cy="31839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</a:t>
            </a:r>
            <a:r>
              <a:rPr lang="en-US" dirty="0" smtClean="0">
                <a:solidFill>
                  <a:srgbClr val="3F7F5F"/>
                </a:solidFill>
                <a:latin typeface="Monaco" charset="0"/>
              </a:rPr>
              <a:t>1. Make a new map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&lt;String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String&gt;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 smtClean="0">
                <a:solidFill>
                  <a:srgbClr val="3F7F5F"/>
                </a:solidFill>
                <a:latin typeface="Monaco" charset="0"/>
              </a:rPr>
              <a:t>// 2. Put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things into the map</a:t>
            </a:r>
          </a:p>
          <a:p>
            <a:r>
              <a:rPr lang="en-US" dirty="0" err="1" smtClean="0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"dog"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"woof"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 err="1" smtClean="0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"cat"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"meow"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 err="1" smtClean="0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"seal"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 smtClean="0">
                <a:solidFill>
                  <a:srgbClr val="3F7F5F"/>
                </a:solidFill>
                <a:latin typeface="Monaco" charset="0"/>
              </a:rPr>
              <a:t>// 3. Get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things out of the map</a:t>
            </a:r>
          </a:p>
          <a:p>
            <a:r>
              <a:rPr lang="en-US" dirty="0" err="1" smtClean="0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.get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"dog"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"</a:t>
            </a:r>
            <a:r>
              <a:rPr lang="en-US" dirty="0" smtClean="0">
                <a:solidFill>
                  <a:srgbClr val="3F7F5F"/>
                </a:solidFill>
                <a:latin typeface="Monaco" charset="0"/>
              </a:rPr>
              <a:t>woof”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62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239712" y="1387473"/>
            <a:ext cx="3733800" cy="5516563"/>
          </a:xfrm>
          <a:custGeom>
            <a:avLst/>
            <a:gdLst>
              <a:gd name="connsiteX0" fmla="*/ 2072640 w 4104476"/>
              <a:gd name="connsiteY0" fmla="*/ 228600 h 3566160"/>
              <a:gd name="connsiteX1" fmla="*/ 2011680 w 4104476"/>
              <a:gd name="connsiteY1" fmla="*/ 182880 h 3566160"/>
              <a:gd name="connsiteX2" fmla="*/ 1981200 w 4104476"/>
              <a:gd name="connsiteY2" fmla="*/ 137160 h 3566160"/>
              <a:gd name="connsiteX3" fmla="*/ 1889760 w 4104476"/>
              <a:gd name="connsiteY3" fmla="*/ 76200 h 3566160"/>
              <a:gd name="connsiteX4" fmla="*/ 1844040 w 4104476"/>
              <a:gd name="connsiteY4" fmla="*/ 45720 h 3566160"/>
              <a:gd name="connsiteX5" fmla="*/ 1752600 w 4104476"/>
              <a:gd name="connsiteY5" fmla="*/ 15240 h 3566160"/>
              <a:gd name="connsiteX6" fmla="*/ 1706880 w 4104476"/>
              <a:gd name="connsiteY6" fmla="*/ 0 h 3566160"/>
              <a:gd name="connsiteX7" fmla="*/ 1280160 w 4104476"/>
              <a:gd name="connsiteY7" fmla="*/ 15240 h 3566160"/>
              <a:gd name="connsiteX8" fmla="*/ 1234440 w 4104476"/>
              <a:gd name="connsiteY8" fmla="*/ 30480 h 3566160"/>
              <a:gd name="connsiteX9" fmla="*/ 1097280 w 4104476"/>
              <a:gd name="connsiteY9" fmla="*/ 60960 h 3566160"/>
              <a:gd name="connsiteX10" fmla="*/ 975360 w 4104476"/>
              <a:gd name="connsiteY10" fmla="*/ 106680 h 3566160"/>
              <a:gd name="connsiteX11" fmla="*/ 914400 w 4104476"/>
              <a:gd name="connsiteY11" fmla="*/ 137160 h 3566160"/>
              <a:gd name="connsiteX12" fmla="*/ 853440 w 4104476"/>
              <a:gd name="connsiteY12" fmla="*/ 152400 h 3566160"/>
              <a:gd name="connsiteX13" fmla="*/ 792480 w 4104476"/>
              <a:gd name="connsiteY13" fmla="*/ 182880 h 3566160"/>
              <a:gd name="connsiteX14" fmla="*/ 685800 w 4104476"/>
              <a:gd name="connsiteY14" fmla="*/ 228600 h 3566160"/>
              <a:gd name="connsiteX15" fmla="*/ 594360 w 4104476"/>
              <a:gd name="connsiteY15" fmla="*/ 289560 h 3566160"/>
              <a:gd name="connsiteX16" fmla="*/ 548640 w 4104476"/>
              <a:gd name="connsiteY16" fmla="*/ 350520 h 3566160"/>
              <a:gd name="connsiteX17" fmla="*/ 487680 w 4104476"/>
              <a:gd name="connsiteY17" fmla="*/ 441960 h 3566160"/>
              <a:gd name="connsiteX18" fmla="*/ 441960 w 4104476"/>
              <a:gd name="connsiteY18" fmla="*/ 472440 h 3566160"/>
              <a:gd name="connsiteX19" fmla="*/ 381000 w 4104476"/>
              <a:gd name="connsiteY19" fmla="*/ 563880 h 3566160"/>
              <a:gd name="connsiteX20" fmla="*/ 350520 w 4104476"/>
              <a:gd name="connsiteY20" fmla="*/ 609600 h 3566160"/>
              <a:gd name="connsiteX21" fmla="*/ 304800 w 4104476"/>
              <a:gd name="connsiteY21" fmla="*/ 655320 h 3566160"/>
              <a:gd name="connsiteX22" fmla="*/ 228600 w 4104476"/>
              <a:gd name="connsiteY22" fmla="*/ 746760 h 3566160"/>
              <a:gd name="connsiteX23" fmla="*/ 213360 w 4104476"/>
              <a:gd name="connsiteY23" fmla="*/ 792480 h 3566160"/>
              <a:gd name="connsiteX24" fmla="*/ 137160 w 4104476"/>
              <a:gd name="connsiteY24" fmla="*/ 883920 h 3566160"/>
              <a:gd name="connsiteX25" fmla="*/ 76200 w 4104476"/>
              <a:gd name="connsiteY25" fmla="*/ 1021080 h 3566160"/>
              <a:gd name="connsiteX26" fmla="*/ 45720 w 4104476"/>
              <a:gd name="connsiteY26" fmla="*/ 1143000 h 3566160"/>
              <a:gd name="connsiteX27" fmla="*/ 30480 w 4104476"/>
              <a:gd name="connsiteY27" fmla="*/ 1203960 h 3566160"/>
              <a:gd name="connsiteX28" fmla="*/ 0 w 4104476"/>
              <a:gd name="connsiteY28" fmla="*/ 1417320 h 3566160"/>
              <a:gd name="connsiteX29" fmla="*/ 15240 w 4104476"/>
              <a:gd name="connsiteY29" fmla="*/ 1996440 h 3566160"/>
              <a:gd name="connsiteX30" fmla="*/ 30480 w 4104476"/>
              <a:gd name="connsiteY30" fmla="*/ 2057400 h 3566160"/>
              <a:gd name="connsiteX31" fmla="*/ 60960 w 4104476"/>
              <a:gd name="connsiteY31" fmla="*/ 2194560 h 3566160"/>
              <a:gd name="connsiteX32" fmla="*/ 91440 w 4104476"/>
              <a:gd name="connsiteY32" fmla="*/ 2255520 h 3566160"/>
              <a:gd name="connsiteX33" fmla="*/ 121920 w 4104476"/>
              <a:gd name="connsiteY33" fmla="*/ 2331720 h 3566160"/>
              <a:gd name="connsiteX34" fmla="*/ 152400 w 4104476"/>
              <a:gd name="connsiteY34" fmla="*/ 2377440 h 3566160"/>
              <a:gd name="connsiteX35" fmla="*/ 182880 w 4104476"/>
              <a:gd name="connsiteY35" fmla="*/ 2438400 h 3566160"/>
              <a:gd name="connsiteX36" fmla="*/ 259080 w 4104476"/>
              <a:gd name="connsiteY36" fmla="*/ 2545080 h 3566160"/>
              <a:gd name="connsiteX37" fmla="*/ 365760 w 4104476"/>
              <a:gd name="connsiteY37" fmla="*/ 2636520 h 3566160"/>
              <a:gd name="connsiteX38" fmla="*/ 457200 w 4104476"/>
              <a:gd name="connsiteY38" fmla="*/ 2727960 h 3566160"/>
              <a:gd name="connsiteX39" fmla="*/ 502920 w 4104476"/>
              <a:gd name="connsiteY39" fmla="*/ 2788920 h 3566160"/>
              <a:gd name="connsiteX40" fmla="*/ 548640 w 4104476"/>
              <a:gd name="connsiteY40" fmla="*/ 2819400 h 3566160"/>
              <a:gd name="connsiteX41" fmla="*/ 640080 w 4104476"/>
              <a:gd name="connsiteY41" fmla="*/ 2910840 h 3566160"/>
              <a:gd name="connsiteX42" fmla="*/ 685800 w 4104476"/>
              <a:gd name="connsiteY42" fmla="*/ 2956560 h 3566160"/>
              <a:gd name="connsiteX43" fmla="*/ 746760 w 4104476"/>
              <a:gd name="connsiteY43" fmla="*/ 3002280 h 3566160"/>
              <a:gd name="connsiteX44" fmla="*/ 792480 w 4104476"/>
              <a:gd name="connsiteY44" fmla="*/ 3032760 h 3566160"/>
              <a:gd name="connsiteX45" fmla="*/ 899160 w 4104476"/>
              <a:gd name="connsiteY45" fmla="*/ 3108960 h 3566160"/>
              <a:gd name="connsiteX46" fmla="*/ 990600 w 4104476"/>
              <a:gd name="connsiteY46" fmla="*/ 3200400 h 3566160"/>
              <a:gd name="connsiteX47" fmla="*/ 1036320 w 4104476"/>
              <a:gd name="connsiteY47" fmla="*/ 3246120 h 3566160"/>
              <a:gd name="connsiteX48" fmla="*/ 1082040 w 4104476"/>
              <a:gd name="connsiteY48" fmla="*/ 3261360 h 3566160"/>
              <a:gd name="connsiteX49" fmla="*/ 1188720 w 4104476"/>
              <a:gd name="connsiteY49" fmla="*/ 3322320 h 3566160"/>
              <a:gd name="connsiteX50" fmla="*/ 1356360 w 4104476"/>
              <a:gd name="connsiteY50" fmla="*/ 3368040 h 3566160"/>
              <a:gd name="connsiteX51" fmla="*/ 1402080 w 4104476"/>
              <a:gd name="connsiteY51" fmla="*/ 3383280 h 3566160"/>
              <a:gd name="connsiteX52" fmla="*/ 1524000 w 4104476"/>
              <a:gd name="connsiteY52" fmla="*/ 3413760 h 3566160"/>
              <a:gd name="connsiteX53" fmla="*/ 1569720 w 4104476"/>
              <a:gd name="connsiteY53" fmla="*/ 3429000 h 3566160"/>
              <a:gd name="connsiteX54" fmla="*/ 1615440 w 4104476"/>
              <a:gd name="connsiteY54" fmla="*/ 3459480 h 3566160"/>
              <a:gd name="connsiteX55" fmla="*/ 1691640 w 4104476"/>
              <a:gd name="connsiteY55" fmla="*/ 3474720 h 3566160"/>
              <a:gd name="connsiteX56" fmla="*/ 2057400 w 4104476"/>
              <a:gd name="connsiteY56" fmla="*/ 3505200 h 3566160"/>
              <a:gd name="connsiteX57" fmla="*/ 2133600 w 4104476"/>
              <a:gd name="connsiteY57" fmla="*/ 3520440 h 3566160"/>
              <a:gd name="connsiteX58" fmla="*/ 2240280 w 4104476"/>
              <a:gd name="connsiteY58" fmla="*/ 3535680 h 3566160"/>
              <a:gd name="connsiteX59" fmla="*/ 2514600 w 4104476"/>
              <a:gd name="connsiteY59" fmla="*/ 3566160 h 3566160"/>
              <a:gd name="connsiteX60" fmla="*/ 2895600 w 4104476"/>
              <a:gd name="connsiteY60" fmla="*/ 3550920 h 3566160"/>
              <a:gd name="connsiteX61" fmla="*/ 3063240 w 4104476"/>
              <a:gd name="connsiteY61" fmla="*/ 3520440 h 3566160"/>
              <a:gd name="connsiteX62" fmla="*/ 3108960 w 4104476"/>
              <a:gd name="connsiteY62" fmla="*/ 3505200 h 3566160"/>
              <a:gd name="connsiteX63" fmla="*/ 3185160 w 4104476"/>
              <a:gd name="connsiteY63" fmla="*/ 3489960 h 3566160"/>
              <a:gd name="connsiteX64" fmla="*/ 3246120 w 4104476"/>
              <a:gd name="connsiteY64" fmla="*/ 3459480 h 3566160"/>
              <a:gd name="connsiteX65" fmla="*/ 3291840 w 4104476"/>
              <a:gd name="connsiteY65" fmla="*/ 3429000 h 3566160"/>
              <a:gd name="connsiteX66" fmla="*/ 3337560 w 4104476"/>
              <a:gd name="connsiteY66" fmla="*/ 3413760 h 3566160"/>
              <a:gd name="connsiteX67" fmla="*/ 3429000 w 4104476"/>
              <a:gd name="connsiteY67" fmla="*/ 3352800 h 3566160"/>
              <a:gd name="connsiteX68" fmla="*/ 3489960 w 4104476"/>
              <a:gd name="connsiteY68" fmla="*/ 3322320 h 3566160"/>
              <a:gd name="connsiteX69" fmla="*/ 3642360 w 4104476"/>
              <a:gd name="connsiteY69" fmla="*/ 3215640 h 3566160"/>
              <a:gd name="connsiteX70" fmla="*/ 3688080 w 4104476"/>
              <a:gd name="connsiteY70" fmla="*/ 3185160 h 3566160"/>
              <a:gd name="connsiteX71" fmla="*/ 3733800 w 4104476"/>
              <a:gd name="connsiteY71" fmla="*/ 3139440 h 3566160"/>
              <a:gd name="connsiteX72" fmla="*/ 3825240 w 4104476"/>
              <a:gd name="connsiteY72" fmla="*/ 3048000 h 3566160"/>
              <a:gd name="connsiteX73" fmla="*/ 3901440 w 4104476"/>
              <a:gd name="connsiteY73" fmla="*/ 2956560 h 3566160"/>
              <a:gd name="connsiteX74" fmla="*/ 3916680 w 4104476"/>
              <a:gd name="connsiteY74" fmla="*/ 2910840 h 3566160"/>
              <a:gd name="connsiteX75" fmla="*/ 3947160 w 4104476"/>
              <a:gd name="connsiteY75" fmla="*/ 2865120 h 3566160"/>
              <a:gd name="connsiteX76" fmla="*/ 3962400 w 4104476"/>
              <a:gd name="connsiteY76" fmla="*/ 2819400 h 3566160"/>
              <a:gd name="connsiteX77" fmla="*/ 3992880 w 4104476"/>
              <a:gd name="connsiteY77" fmla="*/ 2758440 h 3566160"/>
              <a:gd name="connsiteX78" fmla="*/ 4023360 w 4104476"/>
              <a:gd name="connsiteY78" fmla="*/ 2651760 h 3566160"/>
              <a:gd name="connsiteX79" fmla="*/ 4053840 w 4104476"/>
              <a:gd name="connsiteY79" fmla="*/ 2560320 h 3566160"/>
              <a:gd name="connsiteX80" fmla="*/ 4084320 w 4104476"/>
              <a:gd name="connsiteY80" fmla="*/ 2438400 h 3566160"/>
              <a:gd name="connsiteX81" fmla="*/ 4084320 w 4104476"/>
              <a:gd name="connsiteY81" fmla="*/ 1813560 h 3566160"/>
              <a:gd name="connsiteX82" fmla="*/ 4069080 w 4104476"/>
              <a:gd name="connsiteY82" fmla="*/ 1767840 h 3566160"/>
              <a:gd name="connsiteX83" fmla="*/ 4053840 w 4104476"/>
              <a:gd name="connsiteY83" fmla="*/ 1645920 h 3566160"/>
              <a:gd name="connsiteX84" fmla="*/ 4038600 w 4104476"/>
              <a:gd name="connsiteY84" fmla="*/ 1600200 h 3566160"/>
              <a:gd name="connsiteX85" fmla="*/ 4008120 w 4104476"/>
              <a:gd name="connsiteY85" fmla="*/ 1478280 h 3566160"/>
              <a:gd name="connsiteX86" fmla="*/ 3992880 w 4104476"/>
              <a:gd name="connsiteY86" fmla="*/ 1417320 h 3566160"/>
              <a:gd name="connsiteX87" fmla="*/ 3977640 w 4104476"/>
              <a:gd name="connsiteY87" fmla="*/ 1356360 h 3566160"/>
              <a:gd name="connsiteX88" fmla="*/ 3947160 w 4104476"/>
              <a:gd name="connsiteY88" fmla="*/ 1295400 h 3566160"/>
              <a:gd name="connsiteX89" fmla="*/ 3916680 w 4104476"/>
              <a:gd name="connsiteY89" fmla="*/ 1203960 h 3566160"/>
              <a:gd name="connsiteX90" fmla="*/ 3886200 w 4104476"/>
              <a:gd name="connsiteY90" fmla="*/ 1112520 h 3566160"/>
              <a:gd name="connsiteX91" fmla="*/ 3870960 w 4104476"/>
              <a:gd name="connsiteY91" fmla="*/ 1066800 h 3566160"/>
              <a:gd name="connsiteX92" fmla="*/ 3764280 w 4104476"/>
              <a:gd name="connsiteY92" fmla="*/ 914400 h 3566160"/>
              <a:gd name="connsiteX93" fmla="*/ 3642360 w 4104476"/>
              <a:gd name="connsiteY93" fmla="*/ 762000 h 3566160"/>
              <a:gd name="connsiteX94" fmla="*/ 3535680 w 4104476"/>
              <a:gd name="connsiteY94" fmla="*/ 655320 h 3566160"/>
              <a:gd name="connsiteX95" fmla="*/ 3489960 w 4104476"/>
              <a:gd name="connsiteY95" fmla="*/ 609600 h 3566160"/>
              <a:gd name="connsiteX96" fmla="*/ 3429000 w 4104476"/>
              <a:gd name="connsiteY96" fmla="*/ 518160 h 3566160"/>
              <a:gd name="connsiteX97" fmla="*/ 3322320 w 4104476"/>
              <a:gd name="connsiteY97" fmla="*/ 411480 h 3566160"/>
              <a:gd name="connsiteX98" fmla="*/ 3246120 w 4104476"/>
              <a:gd name="connsiteY98" fmla="*/ 320040 h 3566160"/>
              <a:gd name="connsiteX99" fmla="*/ 3215640 w 4104476"/>
              <a:gd name="connsiteY99" fmla="*/ 274320 h 3566160"/>
              <a:gd name="connsiteX100" fmla="*/ 3169920 w 4104476"/>
              <a:gd name="connsiteY100" fmla="*/ 259080 h 3566160"/>
              <a:gd name="connsiteX101" fmla="*/ 2987040 w 4104476"/>
              <a:gd name="connsiteY101" fmla="*/ 213360 h 3566160"/>
              <a:gd name="connsiteX102" fmla="*/ 2804160 w 4104476"/>
              <a:gd name="connsiteY102" fmla="*/ 167640 h 3566160"/>
              <a:gd name="connsiteX103" fmla="*/ 2743200 w 4104476"/>
              <a:gd name="connsiteY103" fmla="*/ 152400 h 3566160"/>
              <a:gd name="connsiteX104" fmla="*/ 2636520 w 4104476"/>
              <a:gd name="connsiteY104" fmla="*/ 137160 h 3566160"/>
              <a:gd name="connsiteX105" fmla="*/ 2575560 w 4104476"/>
              <a:gd name="connsiteY105" fmla="*/ 121920 h 3566160"/>
              <a:gd name="connsiteX106" fmla="*/ 2468880 w 4104476"/>
              <a:gd name="connsiteY106" fmla="*/ 106680 h 3566160"/>
              <a:gd name="connsiteX107" fmla="*/ 2164080 w 4104476"/>
              <a:gd name="connsiteY107" fmla="*/ 121920 h 3566160"/>
              <a:gd name="connsiteX108" fmla="*/ 2072640 w 4104476"/>
              <a:gd name="connsiteY108" fmla="*/ 152400 h 3566160"/>
              <a:gd name="connsiteX109" fmla="*/ 1965960 w 4104476"/>
              <a:gd name="connsiteY109" fmla="*/ 182880 h 3566160"/>
              <a:gd name="connsiteX110" fmla="*/ 1920240 w 4104476"/>
              <a:gd name="connsiteY110" fmla="*/ 213360 h 356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4104476" h="3566160">
                <a:moveTo>
                  <a:pt x="2072640" y="228600"/>
                </a:moveTo>
                <a:cubicBezTo>
                  <a:pt x="2052320" y="213360"/>
                  <a:pt x="2029641" y="200841"/>
                  <a:pt x="2011680" y="182880"/>
                </a:cubicBezTo>
                <a:cubicBezTo>
                  <a:pt x="1998728" y="169928"/>
                  <a:pt x="1994984" y="149221"/>
                  <a:pt x="1981200" y="137160"/>
                </a:cubicBezTo>
                <a:cubicBezTo>
                  <a:pt x="1953631" y="113037"/>
                  <a:pt x="1920240" y="96520"/>
                  <a:pt x="1889760" y="76200"/>
                </a:cubicBezTo>
                <a:cubicBezTo>
                  <a:pt x="1874520" y="66040"/>
                  <a:pt x="1861416" y="51512"/>
                  <a:pt x="1844040" y="45720"/>
                </a:cubicBezTo>
                <a:lnTo>
                  <a:pt x="1752600" y="15240"/>
                </a:lnTo>
                <a:lnTo>
                  <a:pt x="1706880" y="0"/>
                </a:lnTo>
                <a:cubicBezTo>
                  <a:pt x="1564640" y="5080"/>
                  <a:pt x="1422195" y="6076"/>
                  <a:pt x="1280160" y="15240"/>
                </a:cubicBezTo>
                <a:cubicBezTo>
                  <a:pt x="1264129" y="16274"/>
                  <a:pt x="1249886" y="26067"/>
                  <a:pt x="1234440" y="30480"/>
                </a:cubicBezTo>
                <a:cubicBezTo>
                  <a:pt x="1184221" y="44828"/>
                  <a:pt x="1149658" y="50484"/>
                  <a:pt x="1097280" y="60960"/>
                </a:cubicBezTo>
                <a:cubicBezTo>
                  <a:pt x="927560" y="145820"/>
                  <a:pt x="1141360" y="44430"/>
                  <a:pt x="975360" y="106680"/>
                </a:cubicBezTo>
                <a:cubicBezTo>
                  <a:pt x="954088" y="114657"/>
                  <a:pt x="935672" y="129183"/>
                  <a:pt x="914400" y="137160"/>
                </a:cubicBezTo>
                <a:cubicBezTo>
                  <a:pt x="894788" y="144514"/>
                  <a:pt x="873052" y="145046"/>
                  <a:pt x="853440" y="152400"/>
                </a:cubicBezTo>
                <a:cubicBezTo>
                  <a:pt x="832168" y="160377"/>
                  <a:pt x="813362" y="173931"/>
                  <a:pt x="792480" y="182880"/>
                </a:cubicBezTo>
                <a:cubicBezTo>
                  <a:pt x="718905" y="214412"/>
                  <a:pt x="770041" y="178055"/>
                  <a:pt x="685800" y="228600"/>
                </a:cubicBezTo>
                <a:cubicBezTo>
                  <a:pt x="654388" y="247447"/>
                  <a:pt x="616339" y="260254"/>
                  <a:pt x="594360" y="289560"/>
                </a:cubicBezTo>
                <a:cubicBezTo>
                  <a:pt x="579120" y="309880"/>
                  <a:pt x="563206" y="329712"/>
                  <a:pt x="548640" y="350520"/>
                </a:cubicBezTo>
                <a:cubicBezTo>
                  <a:pt x="527633" y="380530"/>
                  <a:pt x="518160" y="421640"/>
                  <a:pt x="487680" y="441960"/>
                </a:cubicBezTo>
                <a:lnTo>
                  <a:pt x="441960" y="472440"/>
                </a:lnTo>
                <a:lnTo>
                  <a:pt x="381000" y="563880"/>
                </a:lnTo>
                <a:cubicBezTo>
                  <a:pt x="370840" y="579120"/>
                  <a:pt x="363472" y="596648"/>
                  <a:pt x="350520" y="609600"/>
                </a:cubicBezTo>
                <a:cubicBezTo>
                  <a:pt x="335280" y="624840"/>
                  <a:pt x="318598" y="638763"/>
                  <a:pt x="304800" y="655320"/>
                </a:cubicBezTo>
                <a:cubicBezTo>
                  <a:pt x="198712" y="782626"/>
                  <a:pt x="362172" y="613188"/>
                  <a:pt x="228600" y="746760"/>
                </a:cubicBezTo>
                <a:cubicBezTo>
                  <a:pt x="223520" y="762000"/>
                  <a:pt x="220544" y="778112"/>
                  <a:pt x="213360" y="792480"/>
                </a:cubicBezTo>
                <a:cubicBezTo>
                  <a:pt x="192142" y="834915"/>
                  <a:pt x="170865" y="850215"/>
                  <a:pt x="137160" y="883920"/>
                </a:cubicBezTo>
                <a:cubicBezTo>
                  <a:pt x="100888" y="992736"/>
                  <a:pt x="124502" y="948627"/>
                  <a:pt x="76200" y="1021080"/>
                </a:cubicBezTo>
                <a:lnTo>
                  <a:pt x="45720" y="1143000"/>
                </a:lnTo>
                <a:cubicBezTo>
                  <a:pt x="40640" y="1163320"/>
                  <a:pt x="33078" y="1183176"/>
                  <a:pt x="30480" y="1203960"/>
                </a:cubicBezTo>
                <a:cubicBezTo>
                  <a:pt x="11407" y="1356542"/>
                  <a:pt x="21973" y="1285481"/>
                  <a:pt x="0" y="1417320"/>
                </a:cubicBezTo>
                <a:cubicBezTo>
                  <a:pt x="5080" y="1610360"/>
                  <a:pt x="6055" y="1803552"/>
                  <a:pt x="15240" y="1996440"/>
                </a:cubicBezTo>
                <a:cubicBezTo>
                  <a:pt x="16236" y="2017362"/>
                  <a:pt x="25936" y="2036953"/>
                  <a:pt x="30480" y="2057400"/>
                </a:cubicBezTo>
                <a:cubicBezTo>
                  <a:pt x="35747" y="2081101"/>
                  <a:pt x="50824" y="2167529"/>
                  <a:pt x="60960" y="2194560"/>
                </a:cubicBezTo>
                <a:cubicBezTo>
                  <a:pt x="68937" y="2215832"/>
                  <a:pt x="82213" y="2234760"/>
                  <a:pt x="91440" y="2255520"/>
                </a:cubicBezTo>
                <a:cubicBezTo>
                  <a:pt x="102551" y="2280519"/>
                  <a:pt x="109686" y="2307251"/>
                  <a:pt x="121920" y="2331720"/>
                </a:cubicBezTo>
                <a:cubicBezTo>
                  <a:pt x="130111" y="2348103"/>
                  <a:pt x="143313" y="2361537"/>
                  <a:pt x="152400" y="2377440"/>
                </a:cubicBezTo>
                <a:cubicBezTo>
                  <a:pt x="163672" y="2397165"/>
                  <a:pt x="171608" y="2418675"/>
                  <a:pt x="182880" y="2438400"/>
                </a:cubicBezTo>
                <a:cubicBezTo>
                  <a:pt x="196664" y="2462522"/>
                  <a:pt x="245062" y="2528725"/>
                  <a:pt x="259080" y="2545080"/>
                </a:cubicBezTo>
                <a:cubicBezTo>
                  <a:pt x="320286" y="2616487"/>
                  <a:pt x="290474" y="2568763"/>
                  <a:pt x="365760" y="2636520"/>
                </a:cubicBezTo>
                <a:cubicBezTo>
                  <a:pt x="397800" y="2665356"/>
                  <a:pt x="431337" y="2693476"/>
                  <a:pt x="457200" y="2727960"/>
                </a:cubicBezTo>
                <a:cubicBezTo>
                  <a:pt x="472440" y="2748280"/>
                  <a:pt x="484959" y="2770959"/>
                  <a:pt x="502920" y="2788920"/>
                </a:cubicBezTo>
                <a:cubicBezTo>
                  <a:pt x="515872" y="2801872"/>
                  <a:pt x="533400" y="2809240"/>
                  <a:pt x="548640" y="2819400"/>
                </a:cubicBezTo>
                <a:cubicBezTo>
                  <a:pt x="602297" y="2899885"/>
                  <a:pt x="551865" y="2835227"/>
                  <a:pt x="640080" y="2910840"/>
                </a:cubicBezTo>
                <a:cubicBezTo>
                  <a:pt x="656444" y="2924866"/>
                  <a:pt x="669436" y="2942534"/>
                  <a:pt x="685800" y="2956560"/>
                </a:cubicBezTo>
                <a:cubicBezTo>
                  <a:pt x="705085" y="2973090"/>
                  <a:pt x="726091" y="2987517"/>
                  <a:pt x="746760" y="3002280"/>
                </a:cubicBezTo>
                <a:cubicBezTo>
                  <a:pt x="761665" y="3012926"/>
                  <a:pt x="778409" y="3021034"/>
                  <a:pt x="792480" y="3032760"/>
                </a:cubicBezTo>
                <a:cubicBezTo>
                  <a:pt x="885157" y="3109990"/>
                  <a:pt x="786360" y="3052560"/>
                  <a:pt x="899160" y="3108960"/>
                </a:cubicBezTo>
                <a:cubicBezTo>
                  <a:pt x="986773" y="3225777"/>
                  <a:pt x="901461" y="3126118"/>
                  <a:pt x="990600" y="3200400"/>
                </a:cubicBezTo>
                <a:cubicBezTo>
                  <a:pt x="1007157" y="3214198"/>
                  <a:pt x="1018387" y="3234165"/>
                  <a:pt x="1036320" y="3246120"/>
                </a:cubicBezTo>
                <a:cubicBezTo>
                  <a:pt x="1049686" y="3255031"/>
                  <a:pt x="1067672" y="3254176"/>
                  <a:pt x="1082040" y="3261360"/>
                </a:cubicBezTo>
                <a:cubicBezTo>
                  <a:pt x="1235094" y="3337887"/>
                  <a:pt x="1001692" y="3242165"/>
                  <a:pt x="1188720" y="3322320"/>
                </a:cubicBezTo>
                <a:cubicBezTo>
                  <a:pt x="1234859" y="3342094"/>
                  <a:pt x="1321394" y="3356385"/>
                  <a:pt x="1356360" y="3368040"/>
                </a:cubicBezTo>
                <a:cubicBezTo>
                  <a:pt x="1371600" y="3373120"/>
                  <a:pt x="1386582" y="3379053"/>
                  <a:pt x="1402080" y="3383280"/>
                </a:cubicBezTo>
                <a:cubicBezTo>
                  <a:pt x="1442495" y="3394302"/>
                  <a:pt x="1484259" y="3400513"/>
                  <a:pt x="1524000" y="3413760"/>
                </a:cubicBezTo>
                <a:cubicBezTo>
                  <a:pt x="1539240" y="3418840"/>
                  <a:pt x="1555352" y="3421816"/>
                  <a:pt x="1569720" y="3429000"/>
                </a:cubicBezTo>
                <a:cubicBezTo>
                  <a:pt x="1586103" y="3437191"/>
                  <a:pt x="1598290" y="3453049"/>
                  <a:pt x="1615440" y="3459480"/>
                </a:cubicBezTo>
                <a:cubicBezTo>
                  <a:pt x="1639694" y="3468575"/>
                  <a:pt x="1665997" y="3471057"/>
                  <a:pt x="1691640" y="3474720"/>
                </a:cubicBezTo>
                <a:cubicBezTo>
                  <a:pt x="1815926" y="3492475"/>
                  <a:pt x="1930282" y="3496725"/>
                  <a:pt x="2057400" y="3505200"/>
                </a:cubicBezTo>
                <a:cubicBezTo>
                  <a:pt x="2082800" y="3510280"/>
                  <a:pt x="2108049" y="3516182"/>
                  <a:pt x="2133600" y="3520440"/>
                </a:cubicBezTo>
                <a:cubicBezTo>
                  <a:pt x="2169032" y="3526345"/>
                  <a:pt x="2204674" y="3530933"/>
                  <a:pt x="2240280" y="3535680"/>
                </a:cubicBezTo>
                <a:cubicBezTo>
                  <a:pt x="2369714" y="3552938"/>
                  <a:pt x="2375228" y="3552223"/>
                  <a:pt x="2514600" y="3566160"/>
                </a:cubicBezTo>
                <a:cubicBezTo>
                  <a:pt x="2641600" y="3561080"/>
                  <a:pt x="2768746" y="3558848"/>
                  <a:pt x="2895600" y="3550920"/>
                </a:cubicBezTo>
                <a:cubicBezTo>
                  <a:pt x="2950856" y="3547467"/>
                  <a:pt x="3009507" y="3535792"/>
                  <a:pt x="3063240" y="3520440"/>
                </a:cubicBezTo>
                <a:cubicBezTo>
                  <a:pt x="3078686" y="3516027"/>
                  <a:pt x="3093375" y="3509096"/>
                  <a:pt x="3108960" y="3505200"/>
                </a:cubicBezTo>
                <a:cubicBezTo>
                  <a:pt x="3134090" y="3498918"/>
                  <a:pt x="3159760" y="3495040"/>
                  <a:pt x="3185160" y="3489960"/>
                </a:cubicBezTo>
                <a:cubicBezTo>
                  <a:pt x="3205480" y="3479800"/>
                  <a:pt x="3226395" y="3470752"/>
                  <a:pt x="3246120" y="3459480"/>
                </a:cubicBezTo>
                <a:cubicBezTo>
                  <a:pt x="3262023" y="3450393"/>
                  <a:pt x="3275457" y="3437191"/>
                  <a:pt x="3291840" y="3429000"/>
                </a:cubicBezTo>
                <a:cubicBezTo>
                  <a:pt x="3306208" y="3421816"/>
                  <a:pt x="3323517" y="3421562"/>
                  <a:pt x="3337560" y="3413760"/>
                </a:cubicBezTo>
                <a:cubicBezTo>
                  <a:pt x="3369582" y="3395970"/>
                  <a:pt x="3396235" y="3369183"/>
                  <a:pt x="3429000" y="3352800"/>
                </a:cubicBezTo>
                <a:cubicBezTo>
                  <a:pt x="3449320" y="3342640"/>
                  <a:pt x="3470479" y="3334009"/>
                  <a:pt x="3489960" y="3322320"/>
                </a:cubicBezTo>
                <a:cubicBezTo>
                  <a:pt x="3577548" y="3269767"/>
                  <a:pt x="3569419" y="3267741"/>
                  <a:pt x="3642360" y="3215640"/>
                </a:cubicBezTo>
                <a:cubicBezTo>
                  <a:pt x="3657265" y="3204994"/>
                  <a:pt x="3674009" y="3196886"/>
                  <a:pt x="3688080" y="3185160"/>
                </a:cubicBezTo>
                <a:cubicBezTo>
                  <a:pt x="3704637" y="3171362"/>
                  <a:pt x="3717436" y="3153466"/>
                  <a:pt x="3733800" y="3139440"/>
                </a:cubicBezTo>
                <a:cubicBezTo>
                  <a:pt x="3887123" y="3008020"/>
                  <a:pt x="3724633" y="3168728"/>
                  <a:pt x="3825240" y="3048000"/>
                </a:cubicBezTo>
                <a:cubicBezTo>
                  <a:pt x="3867371" y="2997443"/>
                  <a:pt x="3873061" y="3013317"/>
                  <a:pt x="3901440" y="2956560"/>
                </a:cubicBezTo>
                <a:cubicBezTo>
                  <a:pt x="3908624" y="2942192"/>
                  <a:pt x="3909496" y="2925208"/>
                  <a:pt x="3916680" y="2910840"/>
                </a:cubicBezTo>
                <a:cubicBezTo>
                  <a:pt x="3924871" y="2894457"/>
                  <a:pt x="3938969" y="2881503"/>
                  <a:pt x="3947160" y="2865120"/>
                </a:cubicBezTo>
                <a:cubicBezTo>
                  <a:pt x="3954344" y="2850752"/>
                  <a:pt x="3956072" y="2834165"/>
                  <a:pt x="3962400" y="2819400"/>
                </a:cubicBezTo>
                <a:cubicBezTo>
                  <a:pt x="3971349" y="2798518"/>
                  <a:pt x="3983931" y="2779322"/>
                  <a:pt x="3992880" y="2758440"/>
                </a:cubicBezTo>
                <a:cubicBezTo>
                  <a:pt x="4009952" y="2718604"/>
                  <a:pt x="4010471" y="2694724"/>
                  <a:pt x="4023360" y="2651760"/>
                </a:cubicBezTo>
                <a:cubicBezTo>
                  <a:pt x="4032592" y="2620986"/>
                  <a:pt x="4046048" y="2591489"/>
                  <a:pt x="4053840" y="2560320"/>
                </a:cubicBezTo>
                <a:lnTo>
                  <a:pt x="4084320" y="2438400"/>
                </a:lnTo>
                <a:cubicBezTo>
                  <a:pt x="4112401" y="2157590"/>
                  <a:pt x="4109962" y="2249470"/>
                  <a:pt x="4084320" y="1813560"/>
                </a:cubicBezTo>
                <a:cubicBezTo>
                  <a:pt x="4083377" y="1797523"/>
                  <a:pt x="4074160" y="1783080"/>
                  <a:pt x="4069080" y="1767840"/>
                </a:cubicBezTo>
                <a:cubicBezTo>
                  <a:pt x="4064000" y="1727200"/>
                  <a:pt x="4061166" y="1686216"/>
                  <a:pt x="4053840" y="1645920"/>
                </a:cubicBezTo>
                <a:cubicBezTo>
                  <a:pt x="4050966" y="1630115"/>
                  <a:pt x="4042827" y="1615698"/>
                  <a:pt x="4038600" y="1600200"/>
                </a:cubicBezTo>
                <a:cubicBezTo>
                  <a:pt x="4027578" y="1559785"/>
                  <a:pt x="4018280" y="1518920"/>
                  <a:pt x="4008120" y="1478280"/>
                </a:cubicBezTo>
                <a:lnTo>
                  <a:pt x="3992880" y="1417320"/>
                </a:lnTo>
                <a:cubicBezTo>
                  <a:pt x="3987800" y="1397000"/>
                  <a:pt x="3987007" y="1375094"/>
                  <a:pt x="3977640" y="1356360"/>
                </a:cubicBezTo>
                <a:cubicBezTo>
                  <a:pt x="3967480" y="1336040"/>
                  <a:pt x="3955597" y="1316494"/>
                  <a:pt x="3947160" y="1295400"/>
                </a:cubicBezTo>
                <a:cubicBezTo>
                  <a:pt x="3935228" y="1265569"/>
                  <a:pt x="3926840" y="1234440"/>
                  <a:pt x="3916680" y="1203960"/>
                </a:cubicBezTo>
                <a:lnTo>
                  <a:pt x="3886200" y="1112520"/>
                </a:lnTo>
                <a:cubicBezTo>
                  <a:pt x="3881120" y="1097280"/>
                  <a:pt x="3879871" y="1080166"/>
                  <a:pt x="3870960" y="1066800"/>
                </a:cubicBezTo>
                <a:cubicBezTo>
                  <a:pt x="3795911" y="954226"/>
                  <a:pt x="3831979" y="1004666"/>
                  <a:pt x="3764280" y="914400"/>
                </a:cubicBezTo>
                <a:cubicBezTo>
                  <a:pt x="3733137" y="820971"/>
                  <a:pt x="3760399" y="880039"/>
                  <a:pt x="3642360" y="762000"/>
                </a:cubicBezTo>
                <a:lnTo>
                  <a:pt x="3535680" y="655320"/>
                </a:lnTo>
                <a:cubicBezTo>
                  <a:pt x="3520440" y="640080"/>
                  <a:pt x="3501915" y="627533"/>
                  <a:pt x="3489960" y="609600"/>
                </a:cubicBezTo>
                <a:cubicBezTo>
                  <a:pt x="3469640" y="579120"/>
                  <a:pt x="3454903" y="544063"/>
                  <a:pt x="3429000" y="518160"/>
                </a:cubicBezTo>
                <a:cubicBezTo>
                  <a:pt x="3393440" y="482600"/>
                  <a:pt x="3350216" y="453323"/>
                  <a:pt x="3322320" y="411480"/>
                </a:cubicBezTo>
                <a:cubicBezTo>
                  <a:pt x="3246644" y="297966"/>
                  <a:pt x="3343906" y="437383"/>
                  <a:pt x="3246120" y="320040"/>
                </a:cubicBezTo>
                <a:cubicBezTo>
                  <a:pt x="3234394" y="305969"/>
                  <a:pt x="3229943" y="285762"/>
                  <a:pt x="3215640" y="274320"/>
                </a:cubicBezTo>
                <a:cubicBezTo>
                  <a:pt x="3203096" y="264285"/>
                  <a:pt x="3185418" y="263307"/>
                  <a:pt x="3169920" y="259080"/>
                </a:cubicBezTo>
                <a:lnTo>
                  <a:pt x="2987040" y="213360"/>
                </a:lnTo>
                <a:lnTo>
                  <a:pt x="2804160" y="167640"/>
                </a:lnTo>
                <a:cubicBezTo>
                  <a:pt x="2783840" y="162560"/>
                  <a:pt x="2763935" y="155362"/>
                  <a:pt x="2743200" y="152400"/>
                </a:cubicBezTo>
                <a:cubicBezTo>
                  <a:pt x="2707640" y="147320"/>
                  <a:pt x="2671862" y="143586"/>
                  <a:pt x="2636520" y="137160"/>
                </a:cubicBezTo>
                <a:cubicBezTo>
                  <a:pt x="2615912" y="133413"/>
                  <a:pt x="2596168" y="125667"/>
                  <a:pt x="2575560" y="121920"/>
                </a:cubicBezTo>
                <a:cubicBezTo>
                  <a:pt x="2540218" y="115494"/>
                  <a:pt x="2504440" y="111760"/>
                  <a:pt x="2468880" y="106680"/>
                </a:cubicBezTo>
                <a:cubicBezTo>
                  <a:pt x="2367280" y="111760"/>
                  <a:pt x="2265136" y="110260"/>
                  <a:pt x="2164080" y="121920"/>
                </a:cubicBezTo>
                <a:cubicBezTo>
                  <a:pt x="2132163" y="125603"/>
                  <a:pt x="2103809" y="144608"/>
                  <a:pt x="2072640" y="152400"/>
                </a:cubicBezTo>
                <a:cubicBezTo>
                  <a:pt x="2053108" y="157283"/>
                  <a:pt x="1987824" y="171948"/>
                  <a:pt x="1965960" y="182880"/>
                </a:cubicBezTo>
                <a:cubicBezTo>
                  <a:pt x="1949577" y="191071"/>
                  <a:pt x="1920240" y="213360"/>
                  <a:pt x="1920240" y="213360"/>
                </a:cubicBezTo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5257800" y="960437"/>
            <a:ext cx="4583112" cy="6324600"/>
          </a:xfrm>
          <a:custGeom>
            <a:avLst/>
            <a:gdLst>
              <a:gd name="connsiteX0" fmla="*/ 2377440 w 4251960"/>
              <a:gd name="connsiteY0" fmla="*/ 228600 h 2941320"/>
              <a:gd name="connsiteX1" fmla="*/ 2301240 w 4251960"/>
              <a:gd name="connsiteY1" fmla="*/ 243840 h 2941320"/>
              <a:gd name="connsiteX2" fmla="*/ 2103120 w 4251960"/>
              <a:gd name="connsiteY2" fmla="*/ 213360 h 2941320"/>
              <a:gd name="connsiteX3" fmla="*/ 2011680 w 4251960"/>
              <a:gd name="connsiteY3" fmla="*/ 182880 h 2941320"/>
              <a:gd name="connsiteX4" fmla="*/ 1920240 w 4251960"/>
              <a:gd name="connsiteY4" fmla="*/ 167640 h 2941320"/>
              <a:gd name="connsiteX5" fmla="*/ 1691640 w 4251960"/>
              <a:gd name="connsiteY5" fmla="*/ 121920 h 2941320"/>
              <a:gd name="connsiteX6" fmla="*/ 1645920 w 4251960"/>
              <a:gd name="connsiteY6" fmla="*/ 106680 h 2941320"/>
              <a:gd name="connsiteX7" fmla="*/ 198120 w 4251960"/>
              <a:gd name="connsiteY7" fmla="*/ 518160 h 2941320"/>
              <a:gd name="connsiteX8" fmla="*/ 182880 w 4251960"/>
              <a:gd name="connsiteY8" fmla="*/ 624840 h 2941320"/>
              <a:gd name="connsiteX9" fmla="*/ 152400 w 4251960"/>
              <a:gd name="connsiteY9" fmla="*/ 716280 h 2941320"/>
              <a:gd name="connsiteX10" fmla="*/ 121920 w 4251960"/>
              <a:gd name="connsiteY10" fmla="*/ 838200 h 2941320"/>
              <a:gd name="connsiteX11" fmla="*/ 76200 w 4251960"/>
              <a:gd name="connsiteY11" fmla="*/ 975360 h 2941320"/>
              <a:gd name="connsiteX12" fmla="*/ 45720 w 4251960"/>
              <a:gd name="connsiteY12" fmla="*/ 1082040 h 2941320"/>
              <a:gd name="connsiteX13" fmla="*/ 15240 w 4251960"/>
              <a:gd name="connsiteY13" fmla="*/ 1173480 h 2941320"/>
              <a:gd name="connsiteX14" fmla="*/ 0 w 4251960"/>
              <a:gd name="connsiteY14" fmla="*/ 1219200 h 2941320"/>
              <a:gd name="connsiteX15" fmla="*/ 15240 w 4251960"/>
              <a:gd name="connsiteY15" fmla="*/ 1615440 h 2941320"/>
              <a:gd name="connsiteX16" fmla="*/ 30480 w 4251960"/>
              <a:gd name="connsiteY16" fmla="*/ 1676400 h 2941320"/>
              <a:gd name="connsiteX17" fmla="*/ 137160 w 4251960"/>
              <a:gd name="connsiteY17" fmla="*/ 1859280 h 2941320"/>
              <a:gd name="connsiteX18" fmla="*/ 182880 w 4251960"/>
              <a:gd name="connsiteY18" fmla="*/ 1965960 h 2941320"/>
              <a:gd name="connsiteX19" fmla="*/ 259080 w 4251960"/>
              <a:gd name="connsiteY19" fmla="*/ 2042160 h 2941320"/>
              <a:gd name="connsiteX20" fmla="*/ 381000 w 4251960"/>
              <a:gd name="connsiteY20" fmla="*/ 2225040 h 2941320"/>
              <a:gd name="connsiteX21" fmla="*/ 487680 w 4251960"/>
              <a:gd name="connsiteY21" fmla="*/ 2331720 h 2941320"/>
              <a:gd name="connsiteX22" fmla="*/ 624840 w 4251960"/>
              <a:gd name="connsiteY22" fmla="*/ 2438400 h 2941320"/>
              <a:gd name="connsiteX23" fmla="*/ 944880 w 4251960"/>
              <a:gd name="connsiteY23" fmla="*/ 2697480 h 2941320"/>
              <a:gd name="connsiteX24" fmla="*/ 1005840 w 4251960"/>
              <a:gd name="connsiteY24" fmla="*/ 2743200 h 2941320"/>
              <a:gd name="connsiteX25" fmla="*/ 1051560 w 4251960"/>
              <a:gd name="connsiteY25" fmla="*/ 2773680 h 2941320"/>
              <a:gd name="connsiteX26" fmla="*/ 1173480 w 4251960"/>
              <a:gd name="connsiteY26" fmla="*/ 2865120 h 2941320"/>
              <a:gd name="connsiteX27" fmla="*/ 1234440 w 4251960"/>
              <a:gd name="connsiteY27" fmla="*/ 2895600 h 2941320"/>
              <a:gd name="connsiteX28" fmla="*/ 1554480 w 4251960"/>
              <a:gd name="connsiteY28" fmla="*/ 2910840 h 2941320"/>
              <a:gd name="connsiteX29" fmla="*/ 1798320 w 4251960"/>
              <a:gd name="connsiteY29" fmla="*/ 2941320 h 2941320"/>
              <a:gd name="connsiteX30" fmla="*/ 3154680 w 4251960"/>
              <a:gd name="connsiteY30" fmla="*/ 2926080 h 2941320"/>
              <a:gd name="connsiteX31" fmla="*/ 3337560 w 4251960"/>
              <a:gd name="connsiteY31" fmla="*/ 2895600 h 2941320"/>
              <a:gd name="connsiteX32" fmla="*/ 3383280 w 4251960"/>
              <a:gd name="connsiteY32" fmla="*/ 2880360 h 2941320"/>
              <a:gd name="connsiteX33" fmla="*/ 3459480 w 4251960"/>
              <a:gd name="connsiteY33" fmla="*/ 2849880 h 2941320"/>
              <a:gd name="connsiteX34" fmla="*/ 3535680 w 4251960"/>
              <a:gd name="connsiteY34" fmla="*/ 2834640 h 2941320"/>
              <a:gd name="connsiteX35" fmla="*/ 3642360 w 4251960"/>
              <a:gd name="connsiteY35" fmla="*/ 2788920 h 2941320"/>
              <a:gd name="connsiteX36" fmla="*/ 3703320 w 4251960"/>
              <a:gd name="connsiteY36" fmla="*/ 2773680 h 2941320"/>
              <a:gd name="connsiteX37" fmla="*/ 3870960 w 4251960"/>
              <a:gd name="connsiteY37" fmla="*/ 2667000 h 2941320"/>
              <a:gd name="connsiteX38" fmla="*/ 3977640 w 4251960"/>
              <a:gd name="connsiteY38" fmla="*/ 2606040 h 2941320"/>
              <a:gd name="connsiteX39" fmla="*/ 4023360 w 4251960"/>
              <a:gd name="connsiteY39" fmla="*/ 2560320 h 2941320"/>
              <a:gd name="connsiteX40" fmla="*/ 4084320 w 4251960"/>
              <a:gd name="connsiteY40" fmla="*/ 2514600 h 2941320"/>
              <a:gd name="connsiteX41" fmla="*/ 4175760 w 4251960"/>
              <a:gd name="connsiteY41" fmla="*/ 2407920 h 2941320"/>
              <a:gd name="connsiteX42" fmla="*/ 4191000 w 4251960"/>
              <a:gd name="connsiteY42" fmla="*/ 2331720 h 2941320"/>
              <a:gd name="connsiteX43" fmla="*/ 4206240 w 4251960"/>
              <a:gd name="connsiteY43" fmla="*/ 2270760 h 2941320"/>
              <a:gd name="connsiteX44" fmla="*/ 4221480 w 4251960"/>
              <a:gd name="connsiteY44" fmla="*/ 2148840 h 2941320"/>
              <a:gd name="connsiteX45" fmla="*/ 4251960 w 4251960"/>
              <a:gd name="connsiteY45" fmla="*/ 1996440 h 2941320"/>
              <a:gd name="connsiteX46" fmla="*/ 4236720 w 4251960"/>
              <a:gd name="connsiteY46" fmla="*/ 1645920 h 2941320"/>
              <a:gd name="connsiteX47" fmla="*/ 4191000 w 4251960"/>
              <a:gd name="connsiteY47" fmla="*/ 1569720 h 2941320"/>
              <a:gd name="connsiteX48" fmla="*/ 4145280 w 4251960"/>
              <a:gd name="connsiteY48" fmla="*/ 1478280 h 2941320"/>
              <a:gd name="connsiteX49" fmla="*/ 4069080 w 4251960"/>
              <a:gd name="connsiteY49" fmla="*/ 1371600 h 2941320"/>
              <a:gd name="connsiteX50" fmla="*/ 4023360 w 4251960"/>
              <a:gd name="connsiteY50" fmla="*/ 1280160 h 2941320"/>
              <a:gd name="connsiteX51" fmla="*/ 3977640 w 4251960"/>
              <a:gd name="connsiteY51" fmla="*/ 1234440 h 2941320"/>
              <a:gd name="connsiteX52" fmla="*/ 3916680 w 4251960"/>
              <a:gd name="connsiteY52" fmla="*/ 1143000 h 2941320"/>
              <a:gd name="connsiteX53" fmla="*/ 3855720 w 4251960"/>
              <a:gd name="connsiteY53" fmla="*/ 1066800 h 2941320"/>
              <a:gd name="connsiteX54" fmla="*/ 3810000 w 4251960"/>
              <a:gd name="connsiteY54" fmla="*/ 1021080 h 2941320"/>
              <a:gd name="connsiteX55" fmla="*/ 3779520 w 4251960"/>
              <a:gd name="connsiteY55" fmla="*/ 975360 h 2941320"/>
              <a:gd name="connsiteX56" fmla="*/ 3688080 w 4251960"/>
              <a:gd name="connsiteY56" fmla="*/ 853440 h 2941320"/>
              <a:gd name="connsiteX57" fmla="*/ 3611880 w 4251960"/>
              <a:gd name="connsiteY57" fmla="*/ 746760 h 2941320"/>
              <a:gd name="connsiteX58" fmla="*/ 3581400 w 4251960"/>
              <a:gd name="connsiteY58" fmla="*/ 655320 h 2941320"/>
              <a:gd name="connsiteX59" fmla="*/ 3566160 w 4251960"/>
              <a:gd name="connsiteY59" fmla="*/ 609600 h 2941320"/>
              <a:gd name="connsiteX60" fmla="*/ 3505200 w 4251960"/>
              <a:gd name="connsiteY60" fmla="*/ 518160 h 2941320"/>
              <a:gd name="connsiteX61" fmla="*/ 3474720 w 4251960"/>
              <a:gd name="connsiteY61" fmla="*/ 472440 h 2941320"/>
              <a:gd name="connsiteX62" fmla="*/ 3383280 w 4251960"/>
              <a:gd name="connsiteY62" fmla="*/ 396240 h 2941320"/>
              <a:gd name="connsiteX63" fmla="*/ 3337560 w 4251960"/>
              <a:gd name="connsiteY63" fmla="*/ 365760 h 2941320"/>
              <a:gd name="connsiteX64" fmla="*/ 3230880 w 4251960"/>
              <a:gd name="connsiteY64" fmla="*/ 274320 h 2941320"/>
              <a:gd name="connsiteX65" fmla="*/ 3200400 w 4251960"/>
              <a:gd name="connsiteY65" fmla="*/ 228600 h 2941320"/>
              <a:gd name="connsiteX66" fmla="*/ 3139440 w 4251960"/>
              <a:gd name="connsiteY66" fmla="*/ 198120 h 2941320"/>
              <a:gd name="connsiteX67" fmla="*/ 3093720 w 4251960"/>
              <a:gd name="connsiteY67" fmla="*/ 167640 h 2941320"/>
              <a:gd name="connsiteX68" fmla="*/ 2971800 w 4251960"/>
              <a:gd name="connsiteY68" fmla="*/ 91440 h 2941320"/>
              <a:gd name="connsiteX69" fmla="*/ 2804160 w 4251960"/>
              <a:gd name="connsiteY69" fmla="*/ 45720 h 2941320"/>
              <a:gd name="connsiteX70" fmla="*/ 2697480 w 4251960"/>
              <a:gd name="connsiteY70" fmla="*/ 15240 h 2941320"/>
              <a:gd name="connsiteX71" fmla="*/ 2651760 w 4251960"/>
              <a:gd name="connsiteY71" fmla="*/ 0 h 2941320"/>
              <a:gd name="connsiteX72" fmla="*/ 2438400 w 4251960"/>
              <a:gd name="connsiteY72" fmla="*/ 15240 h 2941320"/>
              <a:gd name="connsiteX73" fmla="*/ 2346960 w 4251960"/>
              <a:gd name="connsiteY73" fmla="*/ 45720 h 2941320"/>
              <a:gd name="connsiteX74" fmla="*/ 2240280 w 4251960"/>
              <a:gd name="connsiteY74" fmla="*/ 91440 h 2941320"/>
              <a:gd name="connsiteX75" fmla="*/ 2194560 w 4251960"/>
              <a:gd name="connsiteY75" fmla="*/ 121920 h 2941320"/>
              <a:gd name="connsiteX76" fmla="*/ 2148840 w 4251960"/>
              <a:gd name="connsiteY76" fmla="*/ 137160 h 2941320"/>
              <a:gd name="connsiteX77" fmla="*/ 2057400 w 4251960"/>
              <a:gd name="connsiteY77" fmla="*/ 182880 h 2941320"/>
              <a:gd name="connsiteX78" fmla="*/ 2026920 w 4251960"/>
              <a:gd name="connsiteY78" fmla="*/ 228600 h 2941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4251960" h="2941320">
                <a:moveTo>
                  <a:pt x="2377440" y="228600"/>
                </a:moveTo>
                <a:cubicBezTo>
                  <a:pt x="2352040" y="233680"/>
                  <a:pt x="2327143" y="243840"/>
                  <a:pt x="2301240" y="243840"/>
                </a:cubicBezTo>
                <a:cubicBezTo>
                  <a:pt x="2240422" y="243840"/>
                  <a:pt x="2164469" y="231765"/>
                  <a:pt x="2103120" y="213360"/>
                </a:cubicBezTo>
                <a:cubicBezTo>
                  <a:pt x="2072346" y="204128"/>
                  <a:pt x="2042849" y="190672"/>
                  <a:pt x="2011680" y="182880"/>
                </a:cubicBezTo>
                <a:cubicBezTo>
                  <a:pt x="1981702" y="175386"/>
                  <a:pt x="1950455" y="174115"/>
                  <a:pt x="1920240" y="167640"/>
                </a:cubicBezTo>
                <a:cubicBezTo>
                  <a:pt x="1685087" y="117250"/>
                  <a:pt x="1907004" y="152686"/>
                  <a:pt x="1691640" y="121920"/>
                </a:cubicBezTo>
                <a:cubicBezTo>
                  <a:pt x="1676400" y="116840"/>
                  <a:pt x="1661495" y="102745"/>
                  <a:pt x="1645920" y="106680"/>
                </a:cubicBezTo>
                <a:cubicBezTo>
                  <a:pt x="291686" y="448802"/>
                  <a:pt x="644331" y="220686"/>
                  <a:pt x="198120" y="518160"/>
                </a:cubicBezTo>
                <a:cubicBezTo>
                  <a:pt x="193040" y="553720"/>
                  <a:pt x="190957" y="589839"/>
                  <a:pt x="182880" y="624840"/>
                </a:cubicBezTo>
                <a:cubicBezTo>
                  <a:pt x="175656" y="656146"/>
                  <a:pt x="160192" y="685111"/>
                  <a:pt x="152400" y="716280"/>
                </a:cubicBezTo>
                <a:cubicBezTo>
                  <a:pt x="142240" y="756920"/>
                  <a:pt x="135167" y="798459"/>
                  <a:pt x="121920" y="838200"/>
                </a:cubicBezTo>
                <a:lnTo>
                  <a:pt x="76200" y="975360"/>
                </a:lnTo>
                <a:cubicBezTo>
                  <a:pt x="24983" y="1129011"/>
                  <a:pt x="103129" y="890678"/>
                  <a:pt x="45720" y="1082040"/>
                </a:cubicBezTo>
                <a:cubicBezTo>
                  <a:pt x="36488" y="1112814"/>
                  <a:pt x="25400" y="1143000"/>
                  <a:pt x="15240" y="1173480"/>
                </a:cubicBezTo>
                <a:lnTo>
                  <a:pt x="0" y="1219200"/>
                </a:lnTo>
                <a:cubicBezTo>
                  <a:pt x="5080" y="1351280"/>
                  <a:pt x="6448" y="1483555"/>
                  <a:pt x="15240" y="1615440"/>
                </a:cubicBezTo>
                <a:cubicBezTo>
                  <a:pt x="16633" y="1636339"/>
                  <a:pt x="22424" y="1657066"/>
                  <a:pt x="30480" y="1676400"/>
                </a:cubicBezTo>
                <a:cubicBezTo>
                  <a:pt x="75680" y="1784879"/>
                  <a:pt x="79338" y="1782184"/>
                  <a:pt x="137160" y="1859280"/>
                </a:cubicBezTo>
                <a:cubicBezTo>
                  <a:pt x="148487" y="1893262"/>
                  <a:pt x="160909" y="1937712"/>
                  <a:pt x="182880" y="1965960"/>
                </a:cubicBezTo>
                <a:cubicBezTo>
                  <a:pt x="204933" y="1994314"/>
                  <a:pt x="237027" y="2013806"/>
                  <a:pt x="259080" y="2042160"/>
                </a:cubicBezTo>
                <a:cubicBezTo>
                  <a:pt x="390454" y="2211069"/>
                  <a:pt x="101123" y="1945163"/>
                  <a:pt x="381000" y="2225040"/>
                </a:cubicBezTo>
                <a:cubicBezTo>
                  <a:pt x="416560" y="2260600"/>
                  <a:pt x="445837" y="2303824"/>
                  <a:pt x="487680" y="2331720"/>
                </a:cubicBezTo>
                <a:cubicBezTo>
                  <a:pt x="550176" y="2373384"/>
                  <a:pt x="554499" y="2373921"/>
                  <a:pt x="624840" y="2438400"/>
                </a:cubicBezTo>
                <a:cubicBezTo>
                  <a:pt x="858780" y="2652845"/>
                  <a:pt x="515611" y="2381177"/>
                  <a:pt x="944880" y="2697480"/>
                </a:cubicBezTo>
                <a:cubicBezTo>
                  <a:pt x="965328" y="2712547"/>
                  <a:pt x="984706" y="2729111"/>
                  <a:pt x="1005840" y="2743200"/>
                </a:cubicBezTo>
                <a:cubicBezTo>
                  <a:pt x="1021080" y="2753360"/>
                  <a:pt x="1036747" y="2762907"/>
                  <a:pt x="1051560" y="2773680"/>
                </a:cubicBezTo>
                <a:cubicBezTo>
                  <a:pt x="1092644" y="2803559"/>
                  <a:pt x="1128043" y="2842402"/>
                  <a:pt x="1173480" y="2865120"/>
                </a:cubicBezTo>
                <a:cubicBezTo>
                  <a:pt x="1193800" y="2875280"/>
                  <a:pt x="1211883" y="2892893"/>
                  <a:pt x="1234440" y="2895600"/>
                </a:cubicBezTo>
                <a:cubicBezTo>
                  <a:pt x="1340480" y="2908325"/>
                  <a:pt x="1447800" y="2905760"/>
                  <a:pt x="1554480" y="2910840"/>
                </a:cubicBezTo>
                <a:cubicBezTo>
                  <a:pt x="1601713" y="2917588"/>
                  <a:pt x="1759906" y="2941320"/>
                  <a:pt x="1798320" y="2941320"/>
                </a:cubicBezTo>
                <a:cubicBezTo>
                  <a:pt x="2250469" y="2941320"/>
                  <a:pt x="2702560" y="2931160"/>
                  <a:pt x="3154680" y="2926080"/>
                </a:cubicBezTo>
                <a:cubicBezTo>
                  <a:pt x="3253629" y="2913711"/>
                  <a:pt x="3259243" y="2917976"/>
                  <a:pt x="3337560" y="2895600"/>
                </a:cubicBezTo>
                <a:cubicBezTo>
                  <a:pt x="3353006" y="2891187"/>
                  <a:pt x="3368238" y="2886001"/>
                  <a:pt x="3383280" y="2880360"/>
                </a:cubicBezTo>
                <a:cubicBezTo>
                  <a:pt x="3408895" y="2870754"/>
                  <a:pt x="3433277" y="2857741"/>
                  <a:pt x="3459480" y="2849880"/>
                </a:cubicBezTo>
                <a:cubicBezTo>
                  <a:pt x="3484291" y="2842437"/>
                  <a:pt x="3510280" y="2839720"/>
                  <a:pt x="3535680" y="2834640"/>
                </a:cubicBezTo>
                <a:cubicBezTo>
                  <a:pt x="3589867" y="2807547"/>
                  <a:pt x="3590037" y="2803869"/>
                  <a:pt x="3642360" y="2788920"/>
                </a:cubicBezTo>
                <a:cubicBezTo>
                  <a:pt x="3662499" y="2783166"/>
                  <a:pt x="3683873" y="2781459"/>
                  <a:pt x="3703320" y="2773680"/>
                </a:cubicBezTo>
                <a:cubicBezTo>
                  <a:pt x="3832508" y="2722005"/>
                  <a:pt x="3759889" y="2741047"/>
                  <a:pt x="3870960" y="2667000"/>
                </a:cubicBezTo>
                <a:cubicBezTo>
                  <a:pt x="3945490" y="2617313"/>
                  <a:pt x="3915284" y="2658003"/>
                  <a:pt x="3977640" y="2606040"/>
                </a:cubicBezTo>
                <a:cubicBezTo>
                  <a:pt x="3994197" y="2592242"/>
                  <a:pt x="4006996" y="2574346"/>
                  <a:pt x="4023360" y="2560320"/>
                </a:cubicBezTo>
                <a:cubicBezTo>
                  <a:pt x="4042645" y="2543790"/>
                  <a:pt x="4065205" y="2531326"/>
                  <a:pt x="4084320" y="2514600"/>
                </a:cubicBezTo>
                <a:cubicBezTo>
                  <a:pt x="4143449" y="2462862"/>
                  <a:pt x="4138762" y="2463418"/>
                  <a:pt x="4175760" y="2407920"/>
                </a:cubicBezTo>
                <a:cubicBezTo>
                  <a:pt x="4180840" y="2382520"/>
                  <a:pt x="4185381" y="2357006"/>
                  <a:pt x="4191000" y="2331720"/>
                </a:cubicBezTo>
                <a:cubicBezTo>
                  <a:pt x="4195544" y="2311273"/>
                  <a:pt x="4202797" y="2291420"/>
                  <a:pt x="4206240" y="2270760"/>
                </a:cubicBezTo>
                <a:cubicBezTo>
                  <a:pt x="4212973" y="2230361"/>
                  <a:pt x="4215688" y="2189385"/>
                  <a:pt x="4221480" y="2148840"/>
                </a:cubicBezTo>
                <a:cubicBezTo>
                  <a:pt x="4233936" y="2061651"/>
                  <a:pt x="4233447" y="2070492"/>
                  <a:pt x="4251960" y="1996440"/>
                </a:cubicBezTo>
                <a:cubicBezTo>
                  <a:pt x="4246880" y="1879600"/>
                  <a:pt x="4253259" y="1761695"/>
                  <a:pt x="4236720" y="1645920"/>
                </a:cubicBezTo>
                <a:cubicBezTo>
                  <a:pt x="4232531" y="1616596"/>
                  <a:pt x="4206699" y="1594839"/>
                  <a:pt x="4191000" y="1569720"/>
                </a:cubicBezTo>
                <a:cubicBezTo>
                  <a:pt x="4081811" y="1395017"/>
                  <a:pt x="4227529" y="1642779"/>
                  <a:pt x="4145280" y="1478280"/>
                </a:cubicBezTo>
                <a:cubicBezTo>
                  <a:pt x="4134138" y="1455995"/>
                  <a:pt x="4079435" y="1385406"/>
                  <a:pt x="4069080" y="1371600"/>
                </a:cubicBezTo>
                <a:cubicBezTo>
                  <a:pt x="4053806" y="1325778"/>
                  <a:pt x="4056186" y="1319551"/>
                  <a:pt x="4023360" y="1280160"/>
                </a:cubicBezTo>
                <a:cubicBezTo>
                  <a:pt x="4009562" y="1263603"/>
                  <a:pt x="3990872" y="1251453"/>
                  <a:pt x="3977640" y="1234440"/>
                </a:cubicBezTo>
                <a:cubicBezTo>
                  <a:pt x="3955150" y="1205524"/>
                  <a:pt x="3939564" y="1171605"/>
                  <a:pt x="3916680" y="1143000"/>
                </a:cubicBezTo>
                <a:cubicBezTo>
                  <a:pt x="3896360" y="1117600"/>
                  <a:pt x="3877140" y="1091280"/>
                  <a:pt x="3855720" y="1066800"/>
                </a:cubicBezTo>
                <a:cubicBezTo>
                  <a:pt x="3841528" y="1050580"/>
                  <a:pt x="3823798" y="1037637"/>
                  <a:pt x="3810000" y="1021080"/>
                </a:cubicBezTo>
                <a:cubicBezTo>
                  <a:pt x="3798274" y="1007009"/>
                  <a:pt x="3790293" y="990173"/>
                  <a:pt x="3779520" y="975360"/>
                </a:cubicBezTo>
                <a:cubicBezTo>
                  <a:pt x="3749641" y="934276"/>
                  <a:pt x="3718560" y="894080"/>
                  <a:pt x="3688080" y="853440"/>
                </a:cubicBezTo>
                <a:cubicBezTo>
                  <a:pt x="3681939" y="845252"/>
                  <a:pt x="3619984" y="764993"/>
                  <a:pt x="3611880" y="746760"/>
                </a:cubicBezTo>
                <a:cubicBezTo>
                  <a:pt x="3598831" y="717400"/>
                  <a:pt x="3591560" y="685800"/>
                  <a:pt x="3581400" y="655320"/>
                </a:cubicBezTo>
                <a:cubicBezTo>
                  <a:pt x="3576320" y="640080"/>
                  <a:pt x="3575071" y="622966"/>
                  <a:pt x="3566160" y="609600"/>
                </a:cubicBezTo>
                <a:lnTo>
                  <a:pt x="3505200" y="518160"/>
                </a:lnTo>
                <a:cubicBezTo>
                  <a:pt x="3495040" y="502920"/>
                  <a:pt x="3489960" y="482600"/>
                  <a:pt x="3474720" y="472440"/>
                </a:cubicBezTo>
                <a:cubicBezTo>
                  <a:pt x="3361206" y="396764"/>
                  <a:pt x="3500623" y="494026"/>
                  <a:pt x="3383280" y="396240"/>
                </a:cubicBezTo>
                <a:cubicBezTo>
                  <a:pt x="3369209" y="384514"/>
                  <a:pt x="3351467" y="377680"/>
                  <a:pt x="3337560" y="365760"/>
                </a:cubicBezTo>
                <a:cubicBezTo>
                  <a:pt x="3208215" y="254893"/>
                  <a:pt x="3335843" y="344295"/>
                  <a:pt x="3230880" y="274320"/>
                </a:cubicBezTo>
                <a:cubicBezTo>
                  <a:pt x="3220720" y="259080"/>
                  <a:pt x="3214471" y="240326"/>
                  <a:pt x="3200400" y="228600"/>
                </a:cubicBezTo>
                <a:cubicBezTo>
                  <a:pt x="3182947" y="214056"/>
                  <a:pt x="3159165" y="209392"/>
                  <a:pt x="3139440" y="198120"/>
                </a:cubicBezTo>
                <a:cubicBezTo>
                  <a:pt x="3123537" y="189033"/>
                  <a:pt x="3108625" y="178286"/>
                  <a:pt x="3093720" y="167640"/>
                </a:cubicBezTo>
                <a:cubicBezTo>
                  <a:pt x="3028082" y="120756"/>
                  <a:pt x="3043406" y="122128"/>
                  <a:pt x="2971800" y="91440"/>
                </a:cubicBezTo>
                <a:cubicBezTo>
                  <a:pt x="2925661" y="71666"/>
                  <a:pt x="2839126" y="57375"/>
                  <a:pt x="2804160" y="45720"/>
                </a:cubicBezTo>
                <a:cubicBezTo>
                  <a:pt x="2694539" y="9180"/>
                  <a:pt x="2831433" y="53512"/>
                  <a:pt x="2697480" y="15240"/>
                </a:cubicBezTo>
                <a:cubicBezTo>
                  <a:pt x="2682034" y="10827"/>
                  <a:pt x="2667000" y="5080"/>
                  <a:pt x="2651760" y="0"/>
                </a:cubicBezTo>
                <a:cubicBezTo>
                  <a:pt x="2580640" y="5080"/>
                  <a:pt x="2508912" y="4663"/>
                  <a:pt x="2438400" y="15240"/>
                </a:cubicBezTo>
                <a:cubicBezTo>
                  <a:pt x="2406627" y="20006"/>
                  <a:pt x="2377440" y="35560"/>
                  <a:pt x="2346960" y="45720"/>
                </a:cubicBezTo>
                <a:cubicBezTo>
                  <a:pt x="2295667" y="62818"/>
                  <a:pt x="2293010" y="61309"/>
                  <a:pt x="2240280" y="91440"/>
                </a:cubicBezTo>
                <a:cubicBezTo>
                  <a:pt x="2224377" y="100527"/>
                  <a:pt x="2210943" y="113729"/>
                  <a:pt x="2194560" y="121920"/>
                </a:cubicBezTo>
                <a:cubicBezTo>
                  <a:pt x="2180192" y="129104"/>
                  <a:pt x="2163208" y="129976"/>
                  <a:pt x="2148840" y="137160"/>
                </a:cubicBezTo>
                <a:cubicBezTo>
                  <a:pt x="2030667" y="196246"/>
                  <a:pt x="2172318" y="144574"/>
                  <a:pt x="2057400" y="182880"/>
                </a:cubicBezTo>
                <a:lnTo>
                  <a:pt x="2026920" y="228600"/>
                </a:lnTo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5954712" y="4160837"/>
            <a:ext cx="3429000" cy="2819400"/>
          </a:xfrm>
          <a:custGeom>
            <a:avLst/>
            <a:gdLst>
              <a:gd name="connsiteX0" fmla="*/ 2407920 w 4465320"/>
              <a:gd name="connsiteY0" fmla="*/ 167640 h 2819400"/>
              <a:gd name="connsiteX1" fmla="*/ 2286000 w 4465320"/>
              <a:gd name="connsiteY1" fmla="*/ 137160 h 2819400"/>
              <a:gd name="connsiteX2" fmla="*/ 2194560 w 4465320"/>
              <a:gd name="connsiteY2" fmla="*/ 106680 h 2819400"/>
              <a:gd name="connsiteX3" fmla="*/ 2133600 w 4465320"/>
              <a:gd name="connsiteY3" fmla="*/ 91440 h 2819400"/>
              <a:gd name="connsiteX4" fmla="*/ 2042160 w 4465320"/>
              <a:gd name="connsiteY4" fmla="*/ 60960 h 2819400"/>
              <a:gd name="connsiteX5" fmla="*/ 1996440 w 4465320"/>
              <a:gd name="connsiteY5" fmla="*/ 45720 h 2819400"/>
              <a:gd name="connsiteX6" fmla="*/ 1920240 w 4465320"/>
              <a:gd name="connsiteY6" fmla="*/ 30480 h 2819400"/>
              <a:gd name="connsiteX7" fmla="*/ 1203960 w 4465320"/>
              <a:gd name="connsiteY7" fmla="*/ 0 h 2819400"/>
              <a:gd name="connsiteX8" fmla="*/ 944880 w 4465320"/>
              <a:gd name="connsiteY8" fmla="*/ 15240 h 2819400"/>
              <a:gd name="connsiteX9" fmla="*/ 853440 w 4465320"/>
              <a:gd name="connsiteY9" fmla="*/ 30480 h 2819400"/>
              <a:gd name="connsiteX10" fmla="*/ 655320 w 4465320"/>
              <a:gd name="connsiteY10" fmla="*/ 76200 h 2819400"/>
              <a:gd name="connsiteX11" fmla="*/ 563880 w 4465320"/>
              <a:gd name="connsiteY11" fmla="*/ 106680 h 2819400"/>
              <a:gd name="connsiteX12" fmla="*/ 518160 w 4465320"/>
              <a:gd name="connsiteY12" fmla="*/ 121920 h 2819400"/>
              <a:gd name="connsiteX13" fmla="*/ 472440 w 4465320"/>
              <a:gd name="connsiteY13" fmla="*/ 137160 h 2819400"/>
              <a:gd name="connsiteX14" fmla="*/ 365760 w 4465320"/>
              <a:gd name="connsiteY14" fmla="*/ 167640 h 2819400"/>
              <a:gd name="connsiteX15" fmla="*/ 274320 w 4465320"/>
              <a:gd name="connsiteY15" fmla="*/ 228600 h 2819400"/>
              <a:gd name="connsiteX16" fmla="*/ 167640 w 4465320"/>
              <a:gd name="connsiteY16" fmla="*/ 350520 h 2819400"/>
              <a:gd name="connsiteX17" fmla="*/ 106680 w 4465320"/>
              <a:gd name="connsiteY17" fmla="*/ 457200 h 2819400"/>
              <a:gd name="connsiteX18" fmla="*/ 76200 w 4465320"/>
              <a:gd name="connsiteY18" fmla="*/ 502920 h 2819400"/>
              <a:gd name="connsiteX19" fmla="*/ 45720 w 4465320"/>
              <a:gd name="connsiteY19" fmla="*/ 594360 h 2819400"/>
              <a:gd name="connsiteX20" fmla="*/ 15240 w 4465320"/>
              <a:gd name="connsiteY20" fmla="*/ 731520 h 2819400"/>
              <a:gd name="connsiteX21" fmla="*/ 0 w 4465320"/>
              <a:gd name="connsiteY21" fmla="*/ 868680 h 2819400"/>
              <a:gd name="connsiteX22" fmla="*/ 15240 w 4465320"/>
              <a:gd name="connsiteY22" fmla="*/ 1264920 h 2819400"/>
              <a:gd name="connsiteX23" fmla="*/ 30480 w 4465320"/>
              <a:gd name="connsiteY23" fmla="*/ 1371600 h 2819400"/>
              <a:gd name="connsiteX24" fmla="*/ 76200 w 4465320"/>
              <a:gd name="connsiteY24" fmla="*/ 1584960 h 2819400"/>
              <a:gd name="connsiteX25" fmla="*/ 106680 w 4465320"/>
              <a:gd name="connsiteY25" fmla="*/ 1691640 h 2819400"/>
              <a:gd name="connsiteX26" fmla="*/ 121920 w 4465320"/>
              <a:gd name="connsiteY26" fmla="*/ 1752600 h 2819400"/>
              <a:gd name="connsiteX27" fmla="*/ 167640 w 4465320"/>
              <a:gd name="connsiteY27" fmla="*/ 1798320 h 2819400"/>
              <a:gd name="connsiteX28" fmla="*/ 213360 w 4465320"/>
              <a:gd name="connsiteY28" fmla="*/ 1905000 h 2819400"/>
              <a:gd name="connsiteX29" fmla="*/ 411480 w 4465320"/>
              <a:gd name="connsiteY29" fmla="*/ 2133600 h 2819400"/>
              <a:gd name="connsiteX30" fmla="*/ 472440 w 4465320"/>
              <a:gd name="connsiteY30" fmla="*/ 2194560 h 2819400"/>
              <a:gd name="connsiteX31" fmla="*/ 518160 w 4465320"/>
              <a:gd name="connsiteY31" fmla="*/ 2225040 h 2819400"/>
              <a:gd name="connsiteX32" fmla="*/ 579120 w 4465320"/>
              <a:gd name="connsiteY32" fmla="*/ 2286000 h 2819400"/>
              <a:gd name="connsiteX33" fmla="*/ 716280 w 4465320"/>
              <a:gd name="connsiteY33" fmla="*/ 2362200 h 2819400"/>
              <a:gd name="connsiteX34" fmla="*/ 807720 w 4465320"/>
              <a:gd name="connsiteY34" fmla="*/ 2423160 h 2819400"/>
              <a:gd name="connsiteX35" fmla="*/ 853440 w 4465320"/>
              <a:gd name="connsiteY35" fmla="*/ 2453640 h 2819400"/>
              <a:gd name="connsiteX36" fmla="*/ 1021080 w 4465320"/>
              <a:gd name="connsiteY36" fmla="*/ 2590800 h 2819400"/>
              <a:gd name="connsiteX37" fmla="*/ 1082040 w 4465320"/>
              <a:gd name="connsiteY37" fmla="*/ 2621280 h 2819400"/>
              <a:gd name="connsiteX38" fmla="*/ 1143000 w 4465320"/>
              <a:gd name="connsiteY38" fmla="*/ 2667000 h 2819400"/>
              <a:gd name="connsiteX39" fmla="*/ 1188720 w 4465320"/>
              <a:gd name="connsiteY39" fmla="*/ 2682240 h 2819400"/>
              <a:gd name="connsiteX40" fmla="*/ 1310640 w 4465320"/>
              <a:gd name="connsiteY40" fmla="*/ 2743200 h 2819400"/>
              <a:gd name="connsiteX41" fmla="*/ 1447800 w 4465320"/>
              <a:gd name="connsiteY41" fmla="*/ 2788920 h 2819400"/>
              <a:gd name="connsiteX42" fmla="*/ 1493520 w 4465320"/>
              <a:gd name="connsiteY42" fmla="*/ 2804160 h 2819400"/>
              <a:gd name="connsiteX43" fmla="*/ 1554480 w 4465320"/>
              <a:gd name="connsiteY43" fmla="*/ 2819400 h 2819400"/>
              <a:gd name="connsiteX44" fmla="*/ 2362200 w 4465320"/>
              <a:gd name="connsiteY44" fmla="*/ 2804160 h 2819400"/>
              <a:gd name="connsiteX45" fmla="*/ 2423160 w 4465320"/>
              <a:gd name="connsiteY45" fmla="*/ 2788920 h 2819400"/>
              <a:gd name="connsiteX46" fmla="*/ 2545080 w 4465320"/>
              <a:gd name="connsiteY46" fmla="*/ 2773680 h 2819400"/>
              <a:gd name="connsiteX47" fmla="*/ 3063240 w 4465320"/>
              <a:gd name="connsiteY47" fmla="*/ 2743200 h 2819400"/>
              <a:gd name="connsiteX48" fmla="*/ 3307080 w 4465320"/>
              <a:gd name="connsiteY48" fmla="*/ 2697480 h 2819400"/>
              <a:gd name="connsiteX49" fmla="*/ 3352800 w 4465320"/>
              <a:gd name="connsiteY49" fmla="*/ 2682240 h 2819400"/>
              <a:gd name="connsiteX50" fmla="*/ 3474720 w 4465320"/>
              <a:gd name="connsiteY50" fmla="*/ 2667000 h 2819400"/>
              <a:gd name="connsiteX51" fmla="*/ 3581400 w 4465320"/>
              <a:gd name="connsiteY51" fmla="*/ 2651760 h 2819400"/>
              <a:gd name="connsiteX52" fmla="*/ 3627120 w 4465320"/>
              <a:gd name="connsiteY52" fmla="*/ 2636520 h 2819400"/>
              <a:gd name="connsiteX53" fmla="*/ 3794760 w 4465320"/>
              <a:gd name="connsiteY53" fmla="*/ 2606040 h 2819400"/>
              <a:gd name="connsiteX54" fmla="*/ 3870960 w 4465320"/>
              <a:gd name="connsiteY54" fmla="*/ 2575560 h 2819400"/>
              <a:gd name="connsiteX55" fmla="*/ 3916680 w 4465320"/>
              <a:gd name="connsiteY55" fmla="*/ 2560320 h 2819400"/>
              <a:gd name="connsiteX56" fmla="*/ 3992880 w 4465320"/>
              <a:gd name="connsiteY56" fmla="*/ 2529840 h 2819400"/>
              <a:gd name="connsiteX57" fmla="*/ 4084320 w 4465320"/>
              <a:gd name="connsiteY57" fmla="*/ 2499360 h 2819400"/>
              <a:gd name="connsiteX58" fmla="*/ 4130040 w 4465320"/>
              <a:gd name="connsiteY58" fmla="*/ 2484120 h 2819400"/>
              <a:gd name="connsiteX59" fmla="*/ 4175760 w 4465320"/>
              <a:gd name="connsiteY59" fmla="*/ 2453640 h 2819400"/>
              <a:gd name="connsiteX60" fmla="*/ 4297680 w 4465320"/>
              <a:gd name="connsiteY60" fmla="*/ 2423160 h 2819400"/>
              <a:gd name="connsiteX61" fmla="*/ 4404360 w 4465320"/>
              <a:gd name="connsiteY61" fmla="*/ 2377440 h 2819400"/>
              <a:gd name="connsiteX62" fmla="*/ 4434840 w 4465320"/>
              <a:gd name="connsiteY62" fmla="*/ 2209800 h 2819400"/>
              <a:gd name="connsiteX63" fmla="*/ 4450080 w 4465320"/>
              <a:gd name="connsiteY63" fmla="*/ 2164080 h 2819400"/>
              <a:gd name="connsiteX64" fmla="*/ 4465320 w 4465320"/>
              <a:gd name="connsiteY64" fmla="*/ 2103120 h 2819400"/>
              <a:gd name="connsiteX65" fmla="*/ 4450080 w 4465320"/>
              <a:gd name="connsiteY65" fmla="*/ 1341120 h 2819400"/>
              <a:gd name="connsiteX66" fmla="*/ 4404360 w 4465320"/>
              <a:gd name="connsiteY66" fmla="*/ 1249680 h 2819400"/>
              <a:gd name="connsiteX67" fmla="*/ 4389120 w 4465320"/>
              <a:gd name="connsiteY67" fmla="*/ 1203960 h 2819400"/>
              <a:gd name="connsiteX68" fmla="*/ 4343400 w 4465320"/>
              <a:gd name="connsiteY68" fmla="*/ 1158240 h 2819400"/>
              <a:gd name="connsiteX69" fmla="*/ 4312920 w 4465320"/>
              <a:gd name="connsiteY69" fmla="*/ 1112520 h 2819400"/>
              <a:gd name="connsiteX70" fmla="*/ 4221480 w 4465320"/>
              <a:gd name="connsiteY70" fmla="*/ 1005840 h 2819400"/>
              <a:gd name="connsiteX71" fmla="*/ 4099560 w 4465320"/>
              <a:gd name="connsiteY71" fmla="*/ 838200 h 2819400"/>
              <a:gd name="connsiteX72" fmla="*/ 4053840 w 4465320"/>
              <a:gd name="connsiteY72" fmla="*/ 792480 h 2819400"/>
              <a:gd name="connsiteX73" fmla="*/ 4023360 w 4465320"/>
              <a:gd name="connsiteY73" fmla="*/ 746760 h 2819400"/>
              <a:gd name="connsiteX74" fmla="*/ 3977640 w 4465320"/>
              <a:gd name="connsiteY74" fmla="*/ 716280 h 2819400"/>
              <a:gd name="connsiteX75" fmla="*/ 3886200 w 4465320"/>
              <a:gd name="connsiteY75" fmla="*/ 624840 h 2819400"/>
              <a:gd name="connsiteX76" fmla="*/ 3840480 w 4465320"/>
              <a:gd name="connsiteY76" fmla="*/ 579120 h 2819400"/>
              <a:gd name="connsiteX77" fmla="*/ 3794760 w 4465320"/>
              <a:gd name="connsiteY77" fmla="*/ 533400 h 2819400"/>
              <a:gd name="connsiteX78" fmla="*/ 3733800 w 4465320"/>
              <a:gd name="connsiteY78" fmla="*/ 518160 h 2819400"/>
              <a:gd name="connsiteX79" fmla="*/ 3688080 w 4465320"/>
              <a:gd name="connsiteY79" fmla="*/ 502920 h 2819400"/>
              <a:gd name="connsiteX80" fmla="*/ 3566160 w 4465320"/>
              <a:gd name="connsiteY80" fmla="*/ 472440 h 2819400"/>
              <a:gd name="connsiteX81" fmla="*/ 3413760 w 4465320"/>
              <a:gd name="connsiteY81" fmla="*/ 426720 h 2819400"/>
              <a:gd name="connsiteX82" fmla="*/ 3322320 w 4465320"/>
              <a:gd name="connsiteY82" fmla="*/ 365760 h 2819400"/>
              <a:gd name="connsiteX83" fmla="*/ 3276600 w 4465320"/>
              <a:gd name="connsiteY83" fmla="*/ 350520 h 2819400"/>
              <a:gd name="connsiteX84" fmla="*/ 3185160 w 4465320"/>
              <a:gd name="connsiteY84" fmla="*/ 289560 h 2819400"/>
              <a:gd name="connsiteX85" fmla="*/ 3048000 w 4465320"/>
              <a:gd name="connsiteY85" fmla="*/ 243840 h 2819400"/>
              <a:gd name="connsiteX86" fmla="*/ 3002280 w 4465320"/>
              <a:gd name="connsiteY86" fmla="*/ 228600 h 2819400"/>
              <a:gd name="connsiteX87" fmla="*/ 2956560 w 4465320"/>
              <a:gd name="connsiteY87" fmla="*/ 198120 h 2819400"/>
              <a:gd name="connsiteX88" fmla="*/ 2819400 w 4465320"/>
              <a:gd name="connsiteY88" fmla="*/ 152400 h 2819400"/>
              <a:gd name="connsiteX89" fmla="*/ 2773680 w 4465320"/>
              <a:gd name="connsiteY89" fmla="*/ 137160 h 2819400"/>
              <a:gd name="connsiteX90" fmla="*/ 2727960 w 4465320"/>
              <a:gd name="connsiteY90" fmla="*/ 121920 h 2819400"/>
              <a:gd name="connsiteX91" fmla="*/ 2682240 w 4465320"/>
              <a:gd name="connsiteY91" fmla="*/ 91440 h 2819400"/>
              <a:gd name="connsiteX92" fmla="*/ 2560320 w 4465320"/>
              <a:gd name="connsiteY92" fmla="*/ 76200 h 2819400"/>
              <a:gd name="connsiteX93" fmla="*/ 2240280 w 4465320"/>
              <a:gd name="connsiteY93" fmla="*/ 91440 h 2819400"/>
              <a:gd name="connsiteX94" fmla="*/ 2194560 w 4465320"/>
              <a:gd name="connsiteY94" fmla="*/ 106680 h 2819400"/>
              <a:gd name="connsiteX95" fmla="*/ 2148840 w 4465320"/>
              <a:gd name="connsiteY95" fmla="*/ 137160 h 2819400"/>
              <a:gd name="connsiteX96" fmla="*/ 2072640 w 4465320"/>
              <a:gd name="connsiteY96" fmla="*/ 182880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4465320" h="2819400">
                <a:moveTo>
                  <a:pt x="2407920" y="167640"/>
                </a:moveTo>
                <a:cubicBezTo>
                  <a:pt x="2367280" y="157480"/>
                  <a:pt x="2325741" y="150407"/>
                  <a:pt x="2286000" y="137160"/>
                </a:cubicBezTo>
                <a:cubicBezTo>
                  <a:pt x="2255520" y="127000"/>
                  <a:pt x="2225729" y="114472"/>
                  <a:pt x="2194560" y="106680"/>
                </a:cubicBezTo>
                <a:cubicBezTo>
                  <a:pt x="2174240" y="101600"/>
                  <a:pt x="2153662" y="97459"/>
                  <a:pt x="2133600" y="91440"/>
                </a:cubicBezTo>
                <a:cubicBezTo>
                  <a:pt x="2102826" y="82208"/>
                  <a:pt x="2072640" y="71120"/>
                  <a:pt x="2042160" y="60960"/>
                </a:cubicBezTo>
                <a:cubicBezTo>
                  <a:pt x="2026920" y="55880"/>
                  <a:pt x="2012192" y="48870"/>
                  <a:pt x="1996440" y="45720"/>
                </a:cubicBezTo>
                <a:cubicBezTo>
                  <a:pt x="1971040" y="40640"/>
                  <a:pt x="1945966" y="33507"/>
                  <a:pt x="1920240" y="30480"/>
                </a:cubicBezTo>
                <a:cubicBezTo>
                  <a:pt x="1698834" y="4432"/>
                  <a:pt x="1395103" y="5461"/>
                  <a:pt x="1203960" y="0"/>
                </a:cubicBezTo>
                <a:cubicBezTo>
                  <a:pt x="1117600" y="5080"/>
                  <a:pt x="1031064" y="7746"/>
                  <a:pt x="944880" y="15240"/>
                </a:cubicBezTo>
                <a:cubicBezTo>
                  <a:pt x="914096" y="17917"/>
                  <a:pt x="883842" y="24952"/>
                  <a:pt x="853440" y="30480"/>
                </a:cubicBezTo>
                <a:cubicBezTo>
                  <a:pt x="800246" y="40152"/>
                  <a:pt x="698733" y="61729"/>
                  <a:pt x="655320" y="76200"/>
                </a:cubicBezTo>
                <a:lnTo>
                  <a:pt x="563880" y="106680"/>
                </a:lnTo>
                <a:lnTo>
                  <a:pt x="518160" y="121920"/>
                </a:lnTo>
                <a:cubicBezTo>
                  <a:pt x="502920" y="127000"/>
                  <a:pt x="488025" y="133264"/>
                  <a:pt x="472440" y="137160"/>
                </a:cubicBezTo>
                <a:cubicBezTo>
                  <a:pt x="458091" y="140747"/>
                  <a:pt x="383648" y="157702"/>
                  <a:pt x="365760" y="167640"/>
                </a:cubicBezTo>
                <a:cubicBezTo>
                  <a:pt x="333738" y="185430"/>
                  <a:pt x="274320" y="228600"/>
                  <a:pt x="274320" y="228600"/>
                </a:cubicBezTo>
                <a:cubicBezTo>
                  <a:pt x="203200" y="335280"/>
                  <a:pt x="243840" y="299720"/>
                  <a:pt x="167640" y="350520"/>
                </a:cubicBezTo>
                <a:cubicBezTo>
                  <a:pt x="93380" y="461910"/>
                  <a:pt x="184023" y="321851"/>
                  <a:pt x="106680" y="457200"/>
                </a:cubicBezTo>
                <a:cubicBezTo>
                  <a:pt x="97593" y="473103"/>
                  <a:pt x="83639" y="486182"/>
                  <a:pt x="76200" y="502920"/>
                </a:cubicBezTo>
                <a:cubicBezTo>
                  <a:pt x="63151" y="532280"/>
                  <a:pt x="53512" y="563191"/>
                  <a:pt x="45720" y="594360"/>
                </a:cubicBezTo>
                <a:cubicBezTo>
                  <a:pt x="34627" y="638730"/>
                  <a:pt x="21689" y="686375"/>
                  <a:pt x="15240" y="731520"/>
                </a:cubicBezTo>
                <a:cubicBezTo>
                  <a:pt x="8734" y="777059"/>
                  <a:pt x="5080" y="822960"/>
                  <a:pt x="0" y="868680"/>
                </a:cubicBezTo>
                <a:cubicBezTo>
                  <a:pt x="5080" y="1000760"/>
                  <a:pt x="7244" y="1132984"/>
                  <a:pt x="15240" y="1264920"/>
                </a:cubicBezTo>
                <a:cubicBezTo>
                  <a:pt x="17413" y="1300775"/>
                  <a:pt x="25018" y="1336097"/>
                  <a:pt x="30480" y="1371600"/>
                </a:cubicBezTo>
                <a:cubicBezTo>
                  <a:pt x="48181" y="1486659"/>
                  <a:pt x="44225" y="1457059"/>
                  <a:pt x="76200" y="1584960"/>
                </a:cubicBezTo>
                <a:cubicBezTo>
                  <a:pt x="123843" y="1775531"/>
                  <a:pt x="62953" y="1538595"/>
                  <a:pt x="106680" y="1691640"/>
                </a:cubicBezTo>
                <a:cubicBezTo>
                  <a:pt x="112434" y="1711779"/>
                  <a:pt x="111528" y="1734414"/>
                  <a:pt x="121920" y="1752600"/>
                </a:cubicBezTo>
                <a:cubicBezTo>
                  <a:pt x="132613" y="1771313"/>
                  <a:pt x="152400" y="1783080"/>
                  <a:pt x="167640" y="1798320"/>
                </a:cubicBezTo>
                <a:cubicBezTo>
                  <a:pt x="181187" y="1838960"/>
                  <a:pt x="188251" y="1867336"/>
                  <a:pt x="213360" y="1905000"/>
                </a:cubicBezTo>
                <a:cubicBezTo>
                  <a:pt x="294436" y="2026614"/>
                  <a:pt x="309009" y="2031129"/>
                  <a:pt x="411480" y="2133600"/>
                </a:cubicBezTo>
                <a:cubicBezTo>
                  <a:pt x="431800" y="2153920"/>
                  <a:pt x="448530" y="2178620"/>
                  <a:pt x="472440" y="2194560"/>
                </a:cubicBezTo>
                <a:cubicBezTo>
                  <a:pt x="487680" y="2204720"/>
                  <a:pt x="504253" y="2213120"/>
                  <a:pt x="518160" y="2225040"/>
                </a:cubicBezTo>
                <a:cubicBezTo>
                  <a:pt x="539979" y="2243742"/>
                  <a:pt x="556437" y="2268357"/>
                  <a:pt x="579120" y="2286000"/>
                </a:cubicBezTo>
                <a:cubicBezTo>
                  <a:pt x="643260" y="2335886"/>
                  <a:pt x="653017" y="2324242"/>
                  <a:pt x="716280" y="2362200"/>
                </a:cubicBezTo>
                <a:cubicBezTo>
                  <a:pt x="747692" y="2381047"/>
                  <a:pt x="777240" y="2402840"/>
                  <a:pt x="807720" y="2423160"/>
                </a:cubicBezTo>
                <a:cubicBezTo>
                  <a:pt x="822960" y="2433320"/>
                  <a:pt x="840488" y="2440688"/>
                  <a:pt x="853440" y="2453640"/>
                </a:cubicBezTo>
                <a:cubicBezTo>
                  <a:pt x="905560" y="2505760"/>
                  <a:pt x="951499" y="2556009"/>
                  <a:pt x="1021080" y="2590800"/>
                </a:cubicBezTo>
                <a:cubicBezTo>
                  <a:pt x="1041400" y="2600960"/>
                  <a:pt x="1062775" y="2609239"/>
                  <a:pt x="1082040" y="2621280"/>
                </a:cubicBezTo>
                <a:cubicBezTo>
                  <a:pt x="1103579" y="2634742"/>
                  <a:pt x="1120947" y="2654398"/>
                  <a:pt x="1143000" y="2667000"/>
                </a:cubicBezTo>
                <a:cubicBezTo>
                  <a:pt x="1156948" y="2674970"/>
                  <a:pt x="1174096" y="2675593"/>
                  <a:pt x="1188720" y="2682240"/>
                </a:cubicBezTo>
                <a:cubicBezTo>
                  <a:pt x="1230084" y="2701042"/>
                  <a:pt x="1267535" y="2728832"/>
                  <a:pt x="1310640" y="2743200"/>
                </a:cubicBezTo>
                <a:lnTo>
                  <a:pt x="1447800" y="2788920"/>
                </a:lnTo>
                <a:cubicBezTo>
                  <a:pt x="1463040" y="2794000"/>
                  <a:pt x="1477935" y="2800264"/>
                  <a:pt x="1493520" y="2804160"/>
                </a:cubicBezTo>
                <a:lnTo>
                  <a:pt x="1554480" y="2819400"/>
                </a:lnTo>
                <a:lnTo>
                  <a:pt x="2362200" y="2804160"/>
                </a:lnTo>
                <a:cubicBezTo>
                  <a:pt x="2383132" y="2803426"/>
                  <a:pt x="2402500" y="2792363"/>
                  <a:pt x="2423160" y="2788920"/>
                </a:cubicBezTo>
                <a:cubicBezTo>
                  <a:pt x="2463559" y="2782187"/>
                  <a:pt x="2504214" y="2776404"/>
                  <a:pt x="2545080" y="2773680"/>
                </a:cubicBezTo>
                <a:cubicBezTo>
                  <a:pt x="3445962" y="2713621"/>
                  <a:pt x="2493023" y="2790718"/>
                  <a:pt x="3063240" y="2743200"/>
                </a:cubicBezTo>
                <a:cubicBezTo>
                  <a:pt x="3279401" y="2681440"/>
                  <a:pt x="3052002" y="2739993"/>
                  <a:pt x="3307080" y="2697480"/>
                </a:cubicBezTo>
                <a:cubicBezTo>
                  <a:pt x="3322926" y="2694839"/>
                  <a:pt x="3336995" y="2685114"/>
                  <a:pt x="3352800" y="2682240"/>
                </a:cubicBezTo>
                <a:cubicBezTo>
                  <a:pt x="3393096" y="2674914"/>
                  <a:pt x="3434123" y="2672413"/>
                  <a:pt x="3474720" y="2667000"/>
                </a:cubicBezTo>
                <a:lnTo>
                  <a:pt x="3581400" y="2651760"/>
                </a:lnTo>
                <a:cubicBezTo>
                  <a:pt x="3596640" y="2646680"/>
                  <a:pt x="3611368" y="2639670"/>
                  <a:pt x="3627120" y="2636520"/>
                </a:cubicBezTo>
                <a:cubicBezTo>
                  <a:pt x="3706447" y="2620655"/>
                  <a:pt x="3726991" y="2628630"/>
                  <a:pt x="3794760" y="2606040"/>
                </a:cubicBezTo>
                <a:cubicBezTo>
                  <a:pt x="3820713" y="2597389"/>
                  <a:pt x="3845345" y="2585166"/>
                  <a:pt x="3870960" y="2575560"/>
                </a:cubicBezTo>
                <a:cubicBezTo>
                  <a:pt x="3886002" y="2569919"/>
                  <a:pt x="3901638" y="2565961"/>
                  <a:pt x="3916680" y="2560320"/>
                </a:cubicBezTo>
                <a:cubicBezTo>
                  <a:pt x="3942295" y="2550714"/>
                  <a:pt x="3967170" y="2539189"/>
                  <a:pt x="3992880" y="2529840"/>
                </a:cubicBezTo>
                <a:cubicBezTo>
                  <a:pt x="4023074" y="2518860"/>
                  <a:pt x="4053840" y="2509520"/>
                  <a:pt x="4084320" y="2499360"/>
                </a:cubicBezTo>
                <a:cubicBezTo>
                  <a:pt x="4099560" y="2494280"/>
                  <a:pt x="4116674" y="2493031"/>
                  <a:pt x="4130040" y="2484120"/>
                </a:cubicBezTo>
                <a:cubicBezTo>
                  <a:pt x="4145280" y="2473960"/>
                  <a:pt x="4158610" y="2460071"/>
                  <a:pt x="4175760" y="2453640"/>
                </a:cubicBezTo>
                <a:cubicBezTo>
                  <a:pt x="4366588" y="2382080"/>
                  <a:pt x="4166066" y="2479566"/>
                  <a:pt x="4297680" y="2423160"/>
                </a:cubicBezTo>
                <a:cubicBezTo>
                  <a:pt x="4429505" y="2366664"/>
                  <a:pt x="4297138" y="2413181"/>
                  <a:pt x="4404360" y="2377440"/>
                </a:cubicBezTo>
                <a:cubicBezTo>
                  <a:pt x="4449539" y="2196723"/>
                  <a:pt x="4380234" y="2482832"/>
                  <a:pt x="4434840" y="2209800"/>
                </a:cubicBezTo>
                <a:cubicBezTo>
                  <a:pt x="4437990" y="2194048"/>
                  <a:pt x="4445667" y="2179526"/>
                  <a:pt x="4450080" y="2164080"/>
                </a:cubicBezTo>
                <a:cubicBezTo>
                  <a:pt x="4455834" y="2143941"/>
                  <a:pt x="4460240" y="2123440"/>
                  <a:pt x="4465320" y="2103120"/>
                </a:cubicBezTo>
                <a:cubicBezTo>
                  <a:pt x="4460240" y="1849120"/>
                  <a:pt x="4459660" y="1594990"/>
                  <a:pt x="4450080" y="1341120"/>
                </a:cubicBezTo>
                <a:cubicBezTo>
                  <a:pt x="4448516" y="1299687"/>
                  <a:pt x="4421553" y="1284067"/>
                  <a:pt x="4404360" y="1249680"/>
                </a:cubicBezTo>
                <a:cubicBezTo>
                  <a:pt x="4397176" y="1235312"/>
                  <a:pt x="4398031" y="1217326"/>
                  <a:pt x="4389120" y="1203960"/>
                </a:cubicBezTo>
                <a:cubicBezTo>
                  <a:pt x="4377165" y="1186027"/>
                  <a:pt x="4357198" y="1174797"/>
                  <a:pt x="4343400" y="1158240"/>
                </a:cubicBezTo>
                <a:cubicBezTo>
                  <a:pt x="4331674" y="1144169"/>
                  <a:pt x="4324646" y="1126591"/>
                  <a:pt x="4312920" y="1112520"/>
                </a:cubicBezTo>
                <a:cubicBezTo>
                  <a:pt x="4202148" y="979594"/>
                  <a:pt x="4335629" y="1165649"/>
                  <a:pt x="4221480" y="1005840"/>
                </a:cubicBezTo>
                <a:cubicBezTo>
                  <a:pt x="4178933" y="946274"/>
                  <a:pt x="4157304" y="895944"/>
                  <a:pt x="4099560" y="838200"/>
                </a:cubicBezTo>
                <a:cubicBezTo>
                  <a:pt x="4084320" y="822960"/>
                  <a:pt x="4067638" y="809037"/>
                  <a:pt x="4053840" y="792480"/>
                </a:cubicBezTo>
                <a:cubicBezTo>
                  <a:pt x="4042114" y="778409"/>
                  <a:pt x="4036312" y="759712"/>
                  <a:pt x="4023360" y="746760"/>
                </a:cubicBezTo>
                <a:cubicBezTo>
                  <a:pt x="4010408" y="733808"/>
                  <a:pt x="3991330" y="728449"/>
                  <a:pt x="3977640" y="716280"/>
                </a:cubicBezTo>
                <a:cubicBezTo>
                  <a:pt x="3945423" y="687642"/>
                  <a:pt x="3916680" y="655320"/>
                  <a:pt x="3886200" y="624840"/>
                </a:cubicBezTo>
                <a:lnTo>
                  <a:pt x="3840480" y="579120"/>
                </a:lnTo>
                <a:cubicBezTo>
                  <a:pt x="3825240" y="563880"/>
                  <a:pt x="3815669" y="538627"/>
                  <a:pt x="3794760" y="533400"/>
                </a:cubicBezTo>
                <a:cubicBezTo>
                  <a:pt x="3774440" y="528320"/>
                  <a:pt x="3753939" y="523914"/>
                  <a:pt x="3733800" y="518160"/>
                </a:cubicBezTo>
                <a:cubicBezTo>
                  <a:pt x="3718354" y="513747"/>
                  <a:pt x="3703578" y="507147"/>
                  <a:pt x="3688080" y="502920"/>
                </a:cubicBezTo>
                <a:cubicBezTo>
                  <a:pt x="3647665" y="491898"/>
                  <a:pt x="3605901" y="485687"/>
                  <a:pt x="3566160" y="472440"/>
                </a:cubicBezTo>
                <a:cubicBezTo>
                  <a:pt x="3454849" y="435336"/>
                  <a:pt x="3505889" y="449752"/>
                  <a:pt x="3413760" y="426720"/>
                </a:cubicBezTo>
                <a:cubicBezTo>
                  <a:pt x="3383280" y="406400"/>
                  <a:pt x="3357073" y="377344"/>
                  <a:pt x="3322320" y="365760"/>
                </a:cubicBezTo>
                <a:cubicBezTo>
                  <a:pt x="3307080" y="360680"/>
                  <a:pt x="3290643" y="358322"/>
                  <a:pt x="3276600" y="350520"/>
                </a:cubicBezTo>
                <a:cubicBezTo>
                  <a:pt x="3244578" y="332730"/>
                  <a:pt x="3219913" y="301144"/>
                  <a:pt x="3185160" y="289560"/>
                </a:cubicBezTo>
                <a:lnTo>
                  <a:pt x="3048000" y="243840"/>
                </a:lnTo>
                <a:cubicBezTo>
                  <a:pt x="3032760" y="238760"/>
                  <a:pt x="3015646" y="237511"/>
                  <a:pt x="3002280" y="228600"/>
                </a:cubicBezTo>
                <a:cubicBezTo>
                  <a:pt x="2987040" y="218440"/>
                  <a:pt x="2973298" y="205559"/>
                  <a:pt x="2956560" y="198120"/>
                </a:cubicBezTo>
                <a:lnTo>
                  <a:pt x="2819400" y="152400"/>
                </a:lnTo>
                <a:lnTo>
                  <a:pt x="2773680" y="137160"/>
                </a:lnTo>
                <a:cubicBezTo>
                  <a:pt x="2758440" y="132080"/>
                  <a:pt x="2741326" y="130831"/>
                  <a:pt x="2727960" y="121920"/>
                </a:cubicBezTo>
                <a:cubicBezTo>
                  <a:pt x="2712720" y="111760"/>
                  <a:pt x="2699911" y="96259"/>
                  <a:pt x="2682240" y="91440"/>
                </a:cubicBezTo>
                <a:cubicBezTo>
                  <a:pt x="2642727" y="80664"/>
                  <a:pt x="2600960" y="81280"/>
                  <a:pt x="2560320" y="76200"/>
                </a:cubicBezTo>
                <a:cubicBezTo>
                  <a:pt x="2453640" y="81280"/>
                  <a:pt x="2346712" y="82571"/>
                  <a:pt x="2240280" y="91440"/>
                </a:cubicBezTo>
                <a:cubicBezTo>
                  <a:pt x="2224271" y="92774"/>
                  <a:pt x="2208928" y="99496"/>
                  <a:pt x="2194560" y="106680"/>
                </a:cubicBezTo>
                <a:cubicBezTo>
                  <a:pt x="2178177" y="114871"/>
                  <a:pt x="2165223" y="128969"/>
                  <a:pt x="2148840" y="137160"/>
                </a:cubicBezTo>
                <a:cubicBezTo>
                  <a:pt x="2069705" y="176727"/>
                  <a:pt x="2132174" y="123346"/>
                  <a:pt x="2072640" y="182880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0712" y="2865437"/>
            <a:ext cx="2484976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latin typeface="Chalkboard" charset="0"/>
                <a:ea typeface="Chalkboard" charset="0"/>
                <a:cs typeface="Chalkboard" charset="0"/>
              </a:rPr>
              <a:t>Control Flow</a:t>
            </a:r>
            <a:endParaRPr lang="en-US" sz="320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11912" y="2255837"/>
            <a:ext cx="1857560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latin typeface="Chalkboard" charset="0"/>
                <a:ea typeface="Chalkboard" charset="0"/>
                <a:cs typeface="Chalkboard" charset="0"/>
              </a:rPr>
              <a:t>Variables</a:t>
            </a:r>
            <a:endParaRPr lang="en-US" sz="320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16712" y="5456237"/>
            <a:ext cx="2143344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halkboard" charset="0"/>
                <a:ea typeface="Chalkboard" charset="0"/>
                <a:cs typeface="Chalkboard" charset="0"/>
              </a:rPr>
              <a:t>Collections</a:t>
            </a:r>
            <a:endParaRPr lang="en-US" sz="32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CS106A High Level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4139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11312" y="4237037"/>
            <a:ext cx="6324600" cy="344158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</a:t>
            </a:r>
            <a:r>
              <a:rPr lang="en-US" dirty="0" smtClean="0">
                <a:solidFill>
                  <a:srgbClr val="3F7F5F"/>
                </a:solidFill>
                <a:latin typeface="Monaco" charset="0"/>
              </a:rPr>
              <a:t>1. Make a new map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&lt;String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String&gt;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 smtClean="0">
                <a:solidFill>
                  <a:srgbClr val="3F7F5F"/>
                </a:solidFill>
                <a:latin typeface="Monaco" charset="0"/>
              </a:rPr>
              <a:t>// 2. Put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things into the map</a:t>
            </a:r>
          </a:p>
          <a:p>
            <a:r>
              <a:rPr lang="en-US" dirty="0" err="1" smtClean="0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"dog"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"woof"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 err="1" smtClean="0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"cat"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"meow"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 err="1" smtClean="0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"seal"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 smtClean="0">
                <a:solidFill>
                  <a:srgbClr val="3F7F5F"/>
                </a:solidFill>
                <a:latin typeface="Monaco" charset="0"/>
              </a:rPr>
              <a:t>// 3. Get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things out of the map</a:t>
            </a:r>
          </a:p>
          <a:p>
            <a:r>
              <a:rPr lang="en-US" dirty="0" err="1" smtClean="0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.get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"dog"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"woof"</a:t>
            </a:r>
          </a:p>
          <a:p>
            <a:r>
              <a:rPr lang="en-US" dirty="0" err="1" smtClean="0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.get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"fox"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</a:t>
            </a:r>
            <a:r>
              <a:rPr lang="en-US" dirty="0" smtClean="0">
                <a:solidFill>
                  <a:srgbClr val="3F7F5F"/>
                </a:solidFill>
                <a:latin typeface="Monaco" charset="0"/>
              </a:rPr>
              <a:t>?</a:t>
            </a:r>
          </a:p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Keys: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Values: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 smtClean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36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41288" y="3017837"/>
            <a:ext cx="10667541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brothers </a:t>
            </a:r>
            <a:r>
              <a:rPr lang="en-US" sz="40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Vegard</a:t>
            </a:r>
            <a:r>
              <a:rPr lang="en-US" sz="40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endParaRPr lang="en-US" sz="4000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and </a:t>
            </a:r>
            <a:r>
              <a:rPr lang="en-US" sz="40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Bård</a:t>
            </a:r>
            <a:r>
              <a:rPr lang="en-US" sz="40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Ylvisåker</a:t>
            </a:r>
            <a:endParaRPr lang="en-US" sz="4000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97312" y="5913437"/>
            <a:ext cx="202811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Circa 2013</a:t>
            </a:r>
            <a:endParaRPr lang="en-US" sz="240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70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oxCli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79437"/>
            <a:ext cx="10080625" cy="5670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54312" y="7056437"/>
            <a:ext cx="4916731" cy="34996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Ylvis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“The Fox”. Permission asked. Pending.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965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Keys: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Values: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 smtClean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611312" y="4237037"/>
            <a:ext cx="6324600" cy="344158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</a:t>
            </a:r>
            <a:r>
              <a:rPr lang="en-US" dirty="0" smtClean="0">
                <a:solidFill>
                  <a:srgbClr val="3F7F5F"/>
                </a:solidFill>
                <a:latin typeface="Monaco" charset="0"/>
              </a:rPr>
              <a:t>1. Make a new map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&lt;String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String&gt;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 smtClean="0">
                <a:solidFill>
                  <a:srgbClr val="3F7F5F"/>
                </a:solidFill>
                <a:latin typeface="Monaco" charset="0"/>
              </a:rPr>
              <a:t>// 2. Put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things into the map</a:t>
            </a:r>
          </a:p>
          <a:p>
            <a:r>
              <a:rPr lang="en-US" dirty="0" err="1" smtClean="0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"dog"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"woof"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 err="1" smtClean="0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"cat"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"meow"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 err="1" smtClean="0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"seal"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 smtClean="0">
                <a:solidFill>
                  <a:srgbClr val="3F7F5F"/>
                </a:solidFill>
                <a:latin typeface="Monaco" charset="0"/>
              </a:rPr>
              <a:t>// 3. Get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things out of the map</a:t>
            </a:r>
          </a:p>
          <a:p>
            <a:r>
              <a:rPr lang="en-US" dirty="0" err="1" smtClean="0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.get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"dog"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"woof"</a:t>
            </a:r>
          </a:p>
          <a:p>
            <a:r>
              <a:rPr lang="en-US" dirty="0" err="1" smtClean="0">
                <a:solidFill>
                  <a:srgbClr val="FF0000"/>
                </a:solidFill>
                <a:latin typeface="Monaco" charset="0"/>
              </a:rPr>
              <a:t>animalSoundMap.get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("fox");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</a:t>
            </a:r>
            <a:r>
              <a:rPr lang="en-US" dirty="0" smtClean="0">
                <a:solidFill>
                  <a:srgbClr val="3F7F5F"/>
                </a:solidFill>
                <a:latin typeface="Monaco" charset="0"/>
              </a:rPr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31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Keys: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Values: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 smtClean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611312" y="4237037"/>
            <a:ext cx="6324600" cy="344158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</a:t>
            </a:r>
            <a:r>
              <a:rPr lang="en-US" dirty="0" smtClean="0">
                <a:solidFill>
                  <a:srgbClr val="3F7F5F"/>
                </a:solidFill>
                <a:latin typeface="Monaco" charset="0"/>
              </a:rPr>
              <a:t>1. Make a new map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&lt;String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String&gt;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 smtClean="0">
                <a:solidFill>
                  <a:srgbClr val="3F7F5F"/>
                </a:solidFill>
                <a:latin typeface="Monaco" charset="0"/>
              </a:rPr>
              <a:t>// 2. Put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things into the map</a:t>
            </a:r>
          </a:p>
          <a:p>
            <a:r>
              <a:rPr lang="en-US" dirty="0" err="1" smtClean="0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"dog"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"woof"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 err="1" smtClean="0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"cat"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"meow"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 err="1" smtClean="0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"seal"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 smtClean="0">
                <a:solidFill>
                  <a:srgbClr val="3F7F5F"/>
                </a:solidFill>
                <a:latin typeface="Monaco" charset="0"/>
              </a:rPr>
              <a:t>// 3. Get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things out of the map</a:t>
            </a:r>
          </a:p>
          <a:p>
            <a:r>
              <a:rPr lang="en-US" dirty="0" err="1" smtClean="0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.get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"dog"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"woof"</a:t>
            </a:r>
          </a:p>
          <a:p>
            <a:r>
              <a:rPr lang="en-US" dirty="0" err="1" smtClean="0">
                <a:solidFill>
                  <a:srgbClr val="FF0000"/>
                </a:solidFill>
                <a:latin typeface="Monaco" charset="0"/>
              </a:rPr>
              <a:t>animalSoundMap.get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("fox");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null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73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312" y="1112837"/>
            <a:ext cx="3410329" cy="6065838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Phone Book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3882452" y="2126489"/>
            <a:ext cx="2495367" cy="871544"/>
          </a:xfrm>
          <a:custGeom>
            <a:avLst/>
            <a:gdLst>
              <a:gd name="connsiteX0" fmla="*/ 0 w 2495367"/>
              <a:gd name="connsiteY0" fmla="*/ 856554 h 871544"/>
              <a:gd name="connsiteX1" fmla="*/ 59961 w 2495367"/>
              <a:gd name="connsiteY1" fmla="*/ 871544 h 871544"/>
              <a:gd name="connsiteX2" fmla="*/ 2113614 w 2495367"/>
              <a:gd name="connsiteY2" fmla="*/ 256947 h 871544"/>
              <a:gd name="connsiteX3" fmla="*/ 2368446 w 2495367"/>
              <a:gd name="connsiteY3" fmla="*/ 196986 h 871544"/>
              <a:gd name="connsiteX4" fmla="*/ 2458387 w 2495367"/>
              <a:gd name="connsiteY4" fmla="*/ 167006 h 871544"/>
              <a:gd name="connsiteX5" fmla="*/ 2413417 w 2495367"/>
              <a:gd name="connsiteY5" fmla="*/ 152016 h 871544"/>
              <a:gd name="connsiteX6" fmla="*/ 2323476 w 2495367"/>
              <a:gd name="connsiteY6" fmla="*/ 92055 h 871544"/>
              <a:gd name="connsiteX7" fmla="*/ 2263515 w 2495367"/>
              <a:gd name="connsiteY7" fmla="*/ 77065 h 871544"/>
              <a:gd name="connsiteX8" fmla="*/ 2173574 w 2495367"/>
              <a:gd name="connsiteY8" fmla="*/ 47085 h 871544"/>
              <a:gd name="connsiteX9" fmla="*/ 2128604 w 2495367"/>
              <a:gd name="connsiteY9" fmla="*/ 17104 h 871544"/>
              <a:gd name="connsiteX10" fmla="*/ 2248525 w 2495367"/>
              <a:gd name="connsiteY10" fmla="*/ 17104 h 871544"/>
              <a:gd name="connsiteX11" fmla="*/ 2293496 w 2495367"/>
              <a:gd name="connsiteY11" fmla="*/ 47085 h 871544"/>
              <a:gd name="connsiteX12" fmla="*/ 2338466 w 2495367"/>
              <a:gd name="connsiteY12" fmla="*/ 62075 h 871544"/>
              <a:gd name="connsiteX13" fmla="*/ 2398427 w 2495367"/>
              <a:gd name="connsiteY13" fmla="*/ 92055 h 871544"/>
              <a:gd name="connsiteX14" fmla="*/ 2428407 w 2495367"/>
              <a:gd name="connsiteY14" fmla="*/ 122036 h 871544"/>
              <a:gd name="connsiteX15" fmla="*/ 2488368 w 2495367"/>
              <a:gd name="connsiteY15" fmla="*/ 137026 h 871544"/>
              <a:gd name="connsiteX16" fmla="*/ 2443397 w 2495367"/>
              <a:gd name="connsiteY16" fmla="*/ 286927 h 871544"/>
              <a:gd name="connsiteX17" fmla="*/ 2428407 w 2495367"/>
              <a:gd name="connsiteY17" fmla="*/ 331898 h 871544"/>
              <a:gd name="connsiteX18" fmla="*/ 2398427 w 2495367"/>
              <a:gd name="connsiteY18" fmla="*/ 376868 h 871544"/>
              <a:gd name="connsiteX19" fmla="*/ 2368446 w 2495367"/>
              <a:gd name="connsiteY19" fmla="*/ 466809 h 871544"/>
              <a:gd name="connsiteX20" fmla="*/ 2338466 w 2495367"/>
              <a:gd name="connsiteY20" fmla="*/ 511780 h 871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95367" h="871544">
                <a:moveTo>
                  <a:pt x="0" y="856554"/>
                </a:moveTo>
                <a:cubicBezTo>
                  <a:pt x="19987" y="861551"/>
                  <a:pt x="39359" y="871544"/>
                  <a:pt x="59961" y="871544"/>
                </a:cubicBezTo>
                <a:cubicBezTo>
                  <a:pt x="1153652" y="871544"/>
                  <a:pt x="553474" y="859107"/>
                  <a:pt x="2113614" y="256947"/>
                </a:cubicBezTo>
                <a:cubicBezTo>
                  <a:pt x="2195024" y="225525"/>
                  <a:pt x="2284008" y="219013"/>
                  <a:pt x="2368446" y="196986"/>
                </a:cubicBezTo>
                <a:cubicBezTo>
                  <a:pt x="2399025" y="189009"/>
                  <a:pt x="2428407" y="176999"/>
                  <a:pt x="2458387" y="167006"/>
                </a:cubicBezTo>
                <a:cubicBezTo>
                  <a:pt x="2443397" y="162009"/>
                  <a:pt x="2427229" y="159690"/>
                  <a:pt x="2413417" y="152016"/>
                </a:cubicBezTo>
                <a:cubicBezTo>
                  <a:pt x="2381919" y="134517"/>
                  <a:pt x="2358432" y="100794"/>
                  <a:pt x="2323476" y="92055"/>
                </a:cubicBezTo>
                <a:cubicBezTo>
                  <a:pt x="2303489" y="87058"/>
                  <a:pt x="2283248" y="82985"/>
                  <a:pt x="2263515" y="77065"/>
                </a:cubicBezTo>
                <a:cubicBezTo>
                  <a:pt x="2233246" y="67984"/>
                  <a:pt x="2173574" y="47085"/>
                  <a:pt x="2173574" y="47085"/>
                </a:cubicBezTo>
                <a:cubicBezTo>
                  <a:pt x="2158584" y="37091"/>
                  <a:pt x="2122907" y="34195"/>
                  <a:pt x="2128604" y="17104"/>
                </a:cubicBezTo>
                <a:cubicBezTo>
                  <a:pt x="2140903" y="-19794"/>
                  <a:pt x="2236226" y="14029"/>
                  <a:pt x="2248525" y="17104"/>
                </a:cubicBezTo>
                <a:cubicBezTo>
                  <a:pt x="2263515" y="27098"/>
                  <a:pt x="2277382" y="39028"/>
                  <a:pt x="2293496" y="47085"/>
                </a:cubicBezTo>
                <a:cubicBezTo>
                  <a:pt x="2307629" y="54151"/>
                  <a:pt x="2323943" y="55851"/>
                  <a:pt x="2338466" y="62075"/>
                </a:cubicBezTo>
                <a:cubicBezTo>
                  <a:pt x="2359005" y="70877"/>
                  <a:pt x="2378440" y="82062"/>
                  <a:pt x="2398427" y="92055"/>
                </a:cubicBezTo>
                <a:cubicBezTo>
                  <a:pt x="2408420" y="102049"/>
                  <a:pt x="2415766" y="115715"/>
                  <a:pt x="2428407" y="122036"/>
                </a:cubicBezTo>
                <a:cubicBezTo>
                  <a:pt x="2446834" y="131250"/>
                  <a:pt x="2481134" y="117736"/>
                  <a:pt x="2488368" y="137026"/>
                </a:cubicBezTo>
                <a:cubicBezTo>
                  <a:pt x="2511519" y="198761"/>
                  <a:pt x="2472230" y="243679"/>
                  <a:pt x="2443397" y="286927"/>
                </a:cubicBezTo>
                <a:cubicBezTo>
                  <a:pt x="2438400" y="301917"/>
                  <a:pt x="2435473" y="317765"/>
                  <a:pt x="2428407" y="331898"/>
                </a:cubicBezTo>
                <a:cubicBezTo>
                  <a:pt x="2420350" y="348012"/>
                  <a:pt x="2405744" y="360405"/>
                  <a:pt x="2398427" y="376868"/>
                </a:cubicBezTo>
                <a:cubicBezTo>
                  <a:pt x="2385592" y="405746"/>
                  <a:pt x="2378440" y="436829"/>
                  <a:pt x="2368446" y="466809"/>
                </a:cubicBezTo>
                <a:cubicBezTo>
                  <a:pt x="2351875" y="516520"/>
                  <a:pt x="2369257" y="511780"/>
                  <a:pt x="2338466" y="51178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564312" y="2103437"/>
            <a:ext cx="147508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6701678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77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3512" y="1036637"/>
            <a:ext cx="10591800" cy="5244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 smtClean="0">
                <a:solidFill>
                  <a:srgbClr val="0432FF"/>
                </a:solidFill>
                <a:latin typeface="+mn-lt"/>
              </a:rPr>
              <a:t>Make a </a:t>
            </a:r>
            <a:r>
              <a:rPr lang="en-US" sz="2400" dirty="0" err="1" smtClean="0">
                <a:solidFill>
                  <a:srgbClr val="0432FF"/>
                </a:solidFill>
                <a:latin typeface="+mn-lt"/>
              </a:rPr>
              <a:t>HashMap</a:t>
            </a:r>
            <a:endParaRPr lang="en-US" sz="2400" dirty="0" smtClean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 smtClean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 smtClean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r>
              <a:rPr lang="en-US" sz="2400" dirty="0" smtClean="0">
                <a:solidFill>
                  <a:srgbClr val="0432FF"/>
                </a:solidFill>
                <a:latin typeface="+mn-lt"/>
              </a:rPr>
              <a:t>Put </a:t>
            </a:r>
            <a:r>
              <a:rPr lang="en-US" sz="2400" dirty="0" smtClean="0">
                <a:solidFill>
                  <a:srgbClr val="0432FF"/>
                </a:solidFill>
                <a:latin typeface="+mn-lt"/>
              </a:rPr>
              <a:t>and get values </a:t>
            </a:r>
            <a:r>
              <a:rPr lang="en-US" sz="2400" dirty="0" smtClean="0">
                <a:solidFill>
                  <a:srgbClr val="0432FF"/>
                </a:solidFill>
                <a:latin typeface="+mn-lt"/>
              </a:rPr>
              <a:t>into a map</a:t>
            </a:r>
            <a:endParaRPr lang="en-US" sz="2400" dirty="0" smtClean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 smtClean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 smtClean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r>
              <a:rPr lang="en-US" sz="2400" dirty="0" smtClean="0">
                <a:solidFill>
                  <a:srgbClr val="0432FF"/>
                </a:solidFill>
                <a:latin typeface="+mn-lt"/>
              </a:rPr>
              <a:t>Some useful other methods</a:t>
            </a: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altLang="en-US" b="1" dirty="0" smtClean="0">
              <a:solidFill>
                <a:srgbClr val="0432FF"/>
              </a:solidFill>
              <a:latin typeface="+mn-lt"/>
              <a:ea typeface="Courier" charset="0"/>
              <a:cs typeface="Courier" charset="0"/>
            </a:endParaRPr>
          </a:p>
          <a:p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size = </a:t>
            </a:r>
            <a:r>
              <a:rPr lang="en-US" altLang="en-US" b="1" dirty="0" err="1" smtClean="0">
                <a:latin typeface="Courier" charset="0"/>
                <a:ea typeface="Courier" charset="0"/>
                <a:cs typeface="Courier" charset="0"/>
              </a:rPr>
              <a:t>myMap.size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 err="1" smtClean="0">
                <a:latin typeface="Courier" charset="0"/>
                <a:ea typeface="Courier" charset="0"/>
                <a:cs typeface="Courier" charset="0"/>
              </a:rPr>
              <a:t>myMap.contains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(key); // returns true or false if key is in map</a:t>
            </a: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altLang="en-US" b="1" dirty="0" err="1" smtClean="0">
                <a:latin typeface="Courier" charset="0"/>
                <a:ea typeface="Courier" charset="0"/>
                <a:cs typeface="Courier" charset="0"/>
              </a:rPr>
              <a:t>myMap.keySet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altLang="en-US" b="1" dirty="0" err="1" smtClean="0">
                <a:latin typeface="Courier" charset="0"/>
                <a:ea typeface="Courier" charset="0"/>
                <a:cs typeface="Courier" charset="0"/>
              </a:rPr>
              <a:t>myMap.remove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(key); // make like a tree and leave!</a:t>
            </a:r>
          </a:p>
          <a:p>
            <a:endParaRPr lang="en-US" sz="2400" b="1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457200" indent="-457200">
              <a:buFont typeface="+mj-lt"/>
              <a:buAutoNum type="arabicPeriod" startAt="4"/>
            </a:pPr>
            <a:r>
              <a:rPr lang="en-US" sz="2400" dirty="0" smtClean="0">
                <a:solidFill>
                  <a:srgbClr val="0432FF"/>
                </a:solidFill>
                <a:latin typeface="+mn-lt"/>
              </a:rPr>
              <a:t>Iterate using a </a:t>
            </a:r>
            <a:r>
              <a:rPr lang="en-US" sz="2400" dirty="0" err="1" smtClean="0">
                <a:solidFill>
                  <a:srgbClr val="0432FF"/>
                </a:solidFill>
                <a:latin typeface="+mn-lt"/>
              </a:rPr>
              <a:t>foreach</a:t>
            </a:r>
            <a:r>
              <a:rPr lang="en-US" sz="2400" dirty="0" smtClean="0">
                <a:solidFill>
                  <a:srgbClr val="0432FF"/>
                </a:solidFill>
                <a:latin typeface="+mn-lt"/>
              </a:rPr>
              <a:t> loop</a:t>
            </a:r>
            <a:endParaRPr lang="en-US" sz="2400" dirty="0">
              <a:solidFill>
                <a:srgbClr val="0432FF"/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0712" y="1646237"/>
            <a:ext cx="10282872" cy="80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 err="1" smtClean="0">
                <a:latin typeface="Courier" charset="0"/>
                <a:ea typeface="Courier" charset="0"/>
                <a:cs typeface="Courier" charset="0"/>
              </a:rPr>
              <a:t>HashMap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altLang="en-US" i="1" dirty="0" err="1" smtClean="0">
                <a:latin typeface="Courier" charset="0"/>
                <a:ea typeface="Courier" charset="0"/>
                <a:cs typeface="Courier" charset="0"/>
              </a:rPr>
              <a:t>keyType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&gt;&lt;</a:t>
            </a:r>
            <a:r>
              <a:rPr lang="en-US" altLang="en-US" i="1" dirty="0" err="1" smtClean="0">
                <a:latin typeface="Courier" charset="0"/>
                <a:ea typeface="Courier" charset="0"/>
                <a:cs typeface="Courier" charset="0"/>
              </a:rPr>
              <a:t>valueType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altLang="en-US" b="1" dirty="0" err="1" smtClean="0">
                <a:latin typeface="Courier" charset="0"/>
                <a:ea typeface="Courier" charset="0"/>
                <a:cs typeface="Courier" charset="0"/>
              </a:rPr>
              <a:t>myMap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new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HashMap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altLang="en-US" i="1" dirty="0" err="1">
                <a:latin typeface="Courier" charset="0"/>
                <a:ea typeface="Courier" charset="0"/>
                <a:cs typeface="Courier" charset="0"/>
              </a:rPr>
              <a:t>keyType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&gt;&lt;</a:t>
            </a:r>
            <a:r>
              <a:rPr lang="en-US" altLang="en-US" i="1" dirty="0" err="1">
                <a:latin typeface="Courier" charset="0"/>
                <a:ea typeface="Courier" charset="0"/>
                <a:cs typeface="Courier" charset="0"/>
              </a:rPr>
              <a:t>valueType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&gt;();</a:t>
            </a:r>
            <a:endParaRPr lang="en-US" altLang="en-US" b="1" dirty="0">
              <a:latin typeface="Courier" charset="0"/>
              <a:ea typeface="Courier" charset="0"/>
              <a:cs typeface="Courier" charset="0"/>
            </a:endParaRPr>
          </a:p>
          <a:p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20712" y="3017837"/>
            <a:ext cx="10282872" cy="55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 err="1" smtClean="0">
                <a:latin typeface="Courier" charset="0"/>
                <a:ea typeface="Courier" charset="0"/>
                <a:cs typeface="Courier" charset="0"/>
              </a:rPr>
              <a:t>myMap.put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(key, value);</a:t>
            </a:r>
          </a:p>
          <a:p>
            <a:pPr>
              <a:lnSpc>
                <a:spcPct val="83000"/>
              </a:lnSpc>
            </a:pP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myMap.get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(key) // returns the corresponding value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44512" y="6179169"/>
            <a:ext cx="10282872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for(</a:t>
            </a:r>
            <a:r>
              <a:rPr lang="en-US" altLang="en-US" b="1" dirty="0" err="1" smtClean="0">
                <a:latin typeface="Courier" charset="0"/>
                <a:ea typeface="Courier" charset="0"/>
                <a:cs typeface="Courier" charset="0"/>
              </a:rPr>
              <a:t>keyType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 key : </a:t>
            </a:r>
            <a:r>
              <a:rPr lang="en-US" altLang="en-US" b="1" dirty="0" err="1" smtClean="0">
                <a:latin typeface="Courier" charset="0"/>
                <a:ea typeface="Courier" charset="0"/>
                <a:cs typeface="Courier" charset="0"/>
              </a:rPr>
              <a:t>myMap.keySet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()){  // not ordered</a:t>
            </a: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altLang="en-US" b="1" dirty="0" err="1" smtClean="0">
                <a:latin typeface="Courier" charset="0"/>
                <a:ea typeface="Courier" charset="0"/>
                <a:cs typeface="Courier" charset="0"/>
              </a:rPr>
              <a:t>myMap.get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(key); // do something with the key/value pair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altLang="en-US" b="1" dirty="0">
                <a:latin typeface="Courier" charset="0"/>
                <a:ea typeface="Courier" charset="0"/>
                <a:cs typeface="Courier" charset="0"/>
              </a:rPr>
            </a:b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alt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59112" y="7208837"/>
            <a:ext cx="3505200" cy="3508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HashMaps</a:t>
            </a:r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on one slide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2597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2146300"/>
            <a:ext cx="8890000" cy="32639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smtClean="0">
                <a:solidFill>
                  <a:schemeClr val="tx1"/>
                </a:solidFill>
                <a:latin typeface="Century Gothic"/>
                <a:cs typeface="Century Gothic"/>
              </a:rPr>
              <a:t>Make </a:t>
            </a:r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 keyboard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3303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7" y="1189037"/>
            <a:ext cx="10052018" cy="480060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Why is this so fast?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3417649" y="2443397"/>
            <a:ext cx="1604662" cy="1094282"/>
          </a:xfrm>
          <a:custGeom>
            <a:avLst/>
            <a:gdLst>
              <a:gd name="connsiteX0" fmla="*/ 1439164 w 1604662"/>
              <a:gd name="connsiteY0" fmla="*/ 314793 h 1094282"/>
              <a:gd name="connsiteX1" fmla="*/ 1379203 w 1604662"/>
              <a:gd name="connsiteY1" fmla="*/ 284813 h 1094282"/>
              <a:gd name="connsiteX2" fmla="*/ 1334233 w 1604662"/>
              <a:gd name="connsiteY2" fmla="*/ 269823 h 1094282"/>
              <a:gd name="connsiteX3" fmla="*/ 1244292 w 1604662"/>
              <a:gd name="connsiteY3" fmla="*/ 209862 h 1094282"/>
              <a:gd name="connsiteX4" fmla="*/ 1199321 w 1604662"/>
              <a:gd name="connsiteY4" fmla="*/ 179882 h 1094282"/>
              <a:gd name="connsiteX5" fmla="*/ 1154351 w 1604662"/>
              <a:gd name="connsiteY5" fmla="*/ 164892 h 1094282"/>
              <a:gd name="connsiteX6" fmla="*/ 1064410 w 1604662"/>
              <a:gd name="connsiteY6" fmla="*/ 119921 h 1094282"/>
              <a:gd name="connsiteX7" fmla="*/ 1019440 w 1604662"/>
              <a:gd name="connsiteY7" fmla="*/ 89941 h 1094282"/>
              <a:gd name="connsiteX8" fmla="*/ 959479 w 1604662"/>
              <a:gd name="connsiteY8" fmla="*/ 74951 h 1094282"/>
              <a:gd name="connsiteX9" fmla="*/ 914508 w 1604662"/>
              <a:gd name="connsiteY9" fmla="*/ 59960 h 1094282"/>
              <a:gd name="connsiteX10" fmla="*/ 794587 w 1604662"/>
              <a:gd name="connsiteY10" fmla="*/ 29980 h 1094282"/>
              <a:gd name="connsiteX11" fmla="*/ 734626 w 1604662"/>
              <a:gd name="connsiteY11" fmla="*/ 14990 h 1094282"/>
              <a:gd name="connsiteX12" fmla="*/ 629695 w 1604662"/>
              <a:gd name="connsiteY12" fmla="*/ 0 h 1094282"/>
              <a:gd name="connsiteX13" fmla="*/ 314902 w 1604662"/>
              <a:gd name="connsiteY13" fmla="*/ 14990 h 1094282"/>
              <a:gd name="connsiteX14" fmla="*/ 254941 w 1604662"/>
              <a:gd name="connsiteY14" fmla="*/ 29980 h 1094282"/>
              <a:gd name="connsiteX15" fmla="*/ 165000 w 1604662"/>
              <a:gd name="connsiteY15" fmla="*/ 89941 h 1094282"/>
              <a:gd name="connsiteX16" fmla="*/ 90049 w 1604662"/>
              <a:gd name="connsiteY16" fmla="*/ 149901 h 1094282"/>
              <a:gd name="connsiteX17" fmla="*/ 30089 w 1604662"/>
              <a:gd name="connsiteY17" fmla="*/ 239842 h 1094282"/>
              <a:gd name="connsiteX18" fmla="*/ 108 w 1604662"/>
              <a:gd name="connsiteY18" fmla="*/ 374754 h 1094282"/>
              <a:gd name="connsiteX19" fmla="*/ 30089 w 1604662"/>
              <a:gd name="connsiteY19" fmla="*/ 629587 h 1094282"/>
              <a:gd name="connsiteX20" fmla="*/ 105040 w 1604662"/>
              <a:gd name="connsiteY20" fmla="*/ 734518 h 1094282"/>
              <a:gd name="connsiteX21" fmla="*/ 209971 w 1604662"/>
              <a:gd name="connsiteY21" fmla="*/ 854439 h 1094282"/>
              <a:gd name="connsiteX22" fmla="*/ 314902 w 1604662"/>
              <a:gd name="connsiteY22" fmla="*/ 944380 h 1094282"/>
              <a:gd name="connsiteX23" fmla="*/ 359872 w 1604662"/>
              <a:gd name="connsiteY23" fmla="*/ 974360 h 1094282"/>
              <a:gd name="connsiteX24" fmla="*/ 404843 w 1604662"/>
              <a:gd name="connsiteY24" fmla="*/ 989351 h 1094282"/>
              <a:gd name="connsiteX25" fmla="*/ 449813 w 1604662"/>
              <a:gd name="connsiteY25" fmla="*/ 1019331 h 1094282"/>
              <a:gd name="connsiteX26" fmla="*/ 629695 w 1604662"/>
              <a:gd name="connsiteY26" fmla="*/ 1064301 h 1094282"/>
              <a:gd name="connsiteX27" fmla="*/ 794587 w 1604662"/>
              <a:gd name="connsiteY27" fmla="*/ 1094282 h 1094282"/>
              <a:gd name="connsiteX28" fmla="*/ 1184331 w 1604662"/>
              <a:gd name="connsiteY28" fmla="*/ 1079292 h 1094282"/>
              <a:gd name="connsiteX29" fmla="*/ 1319243 w 1604662"/>
              <a:gd name="connsiteY29" fmla="*/ 1019331 h 1094282"/>
              <a:gd name="connsiteX30" fmla="*/ 1379203 w 1604662"/>
              <a:gd name="connsiteY30" fmla="*/ 989351 h 1094282"/>
              <a:gd name="connsiteX31" fmla="*/ 1439164 w 1604662"/>
              <a:gd name="connsiteY31" fmla="*/ 944380 h 1094282"/>
              <a:gd name="connsiteX32" fmla="*/ 1529105 w 1604662"/>
              <a:gd name="connsiteY32" fmla="*/ 869429 h 1094282"/>
              <a:gd name="connsiteX33" fmla="*/ 1589066 w 1604662"/>
              <a:gd name="connsiteY33" fmla="*/ 764498 h 1094282"/>
              <a:gd name="connsiteX34" fmla="*/ 1589066 w 1604662"/>
              <a:gd name="connsiteY34" fmla="*/ 359764 h 1094282"/>
              <a:gd name="connsiteX35" fmla="*/ 1544095 w 1604662"/>
              <a:gd name="connsiteY35" fmla="*/ 314793 h 1094282"/>
              <a:gd name="connsiteX36" fmla="*/ 1439164 w 1604662"/>
              <a:gd name="connsiteY36" fmla="*/ 239842 h 1094282"/>
              <a:gd name="connsiteX37" fmla="*/ 1394194 w 1604662"/>
              <a:gd name="connsiteY37" fmla="*/ 224852 h 1094282"/>
              <a:gd name="connsiteX38" fmla="*/ 1289262 w 1604662"/>
              <a:gd name="connsiteY38" fmla="*/ 164892 h 1094282"/>
              <a:gd name="connsiteX39" fmla="*/ 1064410 w 1604662"/>
              <a:gd name="connsiteY39" fmla="*/ 164892 h 10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04662" h="1094282">
                <a:moveTo>
                  <a:pt x="1439164" y="314793"/>
                </a:moveTo>
                <a:cubicBezTo>
                  <a:pt x="1419177" y="304800"/>
                  <a:pt x="1399742" y="293615"/>
                  <a:pt x="1379203" y="284813"/>
                </a:cubicBezTo>
                <a:cubicBezTo>
                  <a:pt x="1364680" y="278589"/>
                  <a:pt x="1348045" y="277497"/>
                  <a:pt x="1334233" y="269823"/>
                </a:cubicBezTo>
                <a:cubicBezTo>
                  <a:pt x="1302735" y="252324"/>
                  <a:pt x="1274272" y="229849"/>
                  <a:pt x="1244292" y="209862"/>
                </a:cubicBezTo>
                <a:cubicBezTo>
                  <a:pt x="1229302" y="199869"/>
                  <a:pt x="1216412" y="185579"/>
                  <a:pt x="1199321" y="179882"/>
                </a:cubicBezTo>
                <a:lnTo>
                  <a:pt x="1154351" y="164892"/>
                </a:lnTo>
                <a:cubicBezTo>
                  <a:pt x="1025483" y="78977"/>
                  <a:pt x="1188525" y="181978"/>
                  <a:pt x="1064410" y="119921"/>
                </a:cubicBezTo>
                <a:cubicBezTo>
                  <a:pt x="1048296" y="111864"/>
                  <a:pt x="1035999" y="97038"/>
                  <a:pt x="1019440" y="89941"/>
                </a:cubicBezTo>
                <a:cubicBezTo>
                  <a:pt x="1000504" y="81825"/>
                  <a:pt x="979288" y="80611"/>
                  <a:pt x="959479" y="74951"/>
                </a:cubicBezTo>
                <a:cubicBezTo>
                  <a:pt x="944286" y="70610"/>
                  <a:pt x="929752" y="64118"/>
                  <a:pt x="914508" y="59960"/>
                </a:cubicBezTo>
                <a:cubicBezTo>
                  <a:pt x="874756" y="49118"/>
                  <a:pt x="834561" y="39973"/>
                  <a:pt x="794587" y="29980"/>
                </a:cubicBezTo>
                <a:cubicBezTo>
                  <a:pt x="774600" y="24983"/>
                  <a:pt x="755021" y="17904"/>
                  <a:pt x="734626" y="14990"/>
                </a:cubicBezTo>
                <a:lnTo>
                  <a:pt x="629695" y="0"/>
                </a:lnTo>
                <a:cubicBezTo>
                  <a:pt x="524764" y="4997"/>
                  <a:pt x="419617" y="6613"/>
                  <a:pt x="314902" y="14990"/>
                </a:cubicBezTo>
                <a:cubicBezTo>
                  <a:pt x="294366" y="16633"/>
                  <a:pt x="273368" y="20766"/>
                  <a:pt x="254941" y="29980"/>
                </a:cubicBezTo>
                <a:cubicBezTo>
                  <a:pt x="222713" y="46094"/>
                  <a:pt x="194980" y="69954"/>
                  <a:pt x="165000" y="89941"/>
                </a:cubicBezTo>
                <a:cubicBezTo>
                  <a:pt x="135502" y="109607"/>
                  <a:pt x="111407" y="121423"/>
                  <a:pt x="90049" y="149901"/>
                </a:cubicBezTo>
                <a:cubicBezTo>
                  <a:pt x="68430" y="178726"/>
                  <a:pt x="30089" y="239842"/>
                  <a:pt x="30089" y="239842"/>
                </a:cubicBezTo>
                <a:cubicBezTo>
                  <a:pt x="14632" y="286214"/>
                  <a:pt x="108" y="321995"/>
                  <a:pt x="108" y="374754"/>
                </a:cubicBezTo>
                <a:cubicBezTo>
                  <a:pt x="108" y="403171"/>
                  <a:pt x="-3447" y="562514"/>
                  <a:pt x="30089" y="629587"/>
                </a:cubicBezTo>
                <a:cubicBezTo>
                  <a:pt x="41865" y="653139"/>
                  <a:pt x="93724" y="718675"/>
                  <a:pt x="105040" y="734518"/>
                </a:cubicBezTo>
                <a:cubicBezTo>
                  <a:pt x="167016" y="821283"/>
                  <a:pt x="97969" y="742436"/>
                  <a:pt x="209971" y="854439"/>
                </a:cubicBezTo>
                <a:cubicBezTo>
                  <a:pt x="264453" y="908921"/>
                  <a:pt x="247591" y="896301"/>
                  <a:pt x="314902" y="944380"/>
                </a:cubicBezTo>
                <a:cubicBezTo>
                  <a:pt x="329562" y="954851"/>
                  <a:pt x="343758" y="966303"/>
                  <a:pt x="359872" y="974360"/>
                </a:cubicBezTo>
                <a:cubicBezTo>
                  <a:pt x="374005" y="981427"/>
                  <a:pt x="390710" y="982284"/>
                  <a:pt x="404843" y="989351"/>
                </a:cubicBezTo>
                <a:cubicBezTo>
                  <a:pt x="420957" y="997408"/>
                  <a:pt x="433350" y="1012014"/>
                  <a:pt x="449813" y="1019331"/>
                </a:cubicBezTo>
                <a:cubicBezTo>
                  <a:pt x="531773" y="1055757"/>
                  <a:pt x="543990" y="1047160"/>
                  <a:pt x="629695" y="1064301"/>
                </a:cubicBezTo>
                <a:cubicBezTo>
                  <a:pt x="806398" y="1099642"/>
                  <a:pt x="527837" y="1056175"/>
                  <a:pt x="794587" y="1094282"/>
                </a:cubicBezTo>
                <a:cubicBezTo>
                  <a:pt x="924502" y="1089285"/>
                  <a:pt x="1054888" y="1091427"/>
                  <a:pt x="1184331" y="1079292"/>
                </a:cubicBezTo>
                <a:cubicBezTo>
                  <a:pt x="1262600" y="1071954"/>
                  <a:pt x="1264375" y="1050684"/>
                  <a:pt x="1319243" y="1019331"/>
                </a:cubicBezTo>
                <a:cubicBezTo>
                  <a:pt x="1338645" y="1008244"/>
                  <a:pt x="1360254" y="1001194"/>
                  <a:pt x="1379203" y="989351"/>
                </a:cubicBezTo>
                <a:cubicBezTo>
                  <a:pt x="1400389" y="976110"/>
                  <a:pt x="1418834" y="958901"/>
                  <a:pt x="1439164" y="944380"/>
                </a:cubicBezTo>
                <a:cubicBezTo>
                  <a:pt x="1487721" y="909697"/>
                  <a:pt x="1487932" y="918837"/>
                  <a:pt x="1529105" y="869429"/>
                </a:cubicBezTo>
                <a:cubicBezTo>
                  <a:pt x="1555589" y="837647"/>
                  <a:pt x="1570739" y="801152"/>
                  <a:pt x="1589066" y="764498"/>
                </a:cubicBezTo>
                <a:cubicBezTo>
                  <a:pt x="1589315" y="759511"/>
                  <a:pt x="1624034" y="447185"/>
                  <a:pt x="1589066" y="359764"/>
                </a:cubicBezTo>
                <a:cubicBezTo>
                  <a:pt x="1581193" y="340081"/>
                  <a:pt x="1560191" y="328589"/>
                  <a:pt x="1544095" y="314793"/>
                </a:cubicBezTo>
                <a:cubicBezTo>
                  <a:pt x="1534590" y="306646"/>
                  <a:pt x="1458144" y="249332"/>
                  <a:pt x="1439164" y="239842"/>
                </a:cubicBezTo>
                <a:cubicBezTo>
                  <a:pt x="1425031" y="232776"/>
                  <a:pt x="1408327" y="231918"/>
                  <a:pt x="1394194" y="224852"/>
                </a:cubicBezTo>
                <a:cubicBezTo>
                  <a:pt x="1365126" y="210318"/>
                  <a:pt x="1322550" y="168396"/>
                  <a:pt x="1289262" y="164892"/>
                </a:cubicBezTo>
                <a:cubicBezTo>
                  <a:pt x="1214723" y="157046"/>
                  <a:pt x="1139361" y="164892"/>
                  <a:pt x="1064410" y="164892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53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Why is this so fast?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1354" y="1982305"/>
            <a:ext cx="6970889" cy="25380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20912" y="4541837"/>
            <a:ext cx="535615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C0504D"/>
                </a:solidFill>
                <a:latin typeface="Courier"/>
                <a:cs typeface="Courier"/>
              </a:rPr>
              <a:t>i</a:t>
            </a:r>
            <a:r>
              <a:rPr lang="en-US" sz="3200" b="1" dirty="0" err="1" smtClean="0">
                <a:solidFill>
                  <a:srgbClr val="C0504D"/>
                </a:solidFill>
                <a:latin typeface="Courier"/>
                <a:cs typeface="Courier"/>
              </a:rPr>
              <a:t>nt</a:t>
            </a:r>
            <a:r>
              <a:rPr lang="en-US" sz="3200" dirty="0" smtClean="0">
                <a:solidFill>
                  <a:srgbClr val="C0504D"/>
                </a:solidFill>
                <a:latin typeface="Courier"/>
                <a:cs typeface="Courier"/>
              </a:rPr>
              <a:t> </a:t>
            </a:r>
            <a:r>
              <a:rPr lang="en-US" sz="3200" dirty="0" smtClean="0">
                <a:latin typeface="Courier"/>
                <a:cs typeface="Courier"/>
              </a:rPr>
              <a:t>hash(</a:t>
            </a:r>
            <a:r>
              <a:rPr lang="en-US" sz="3200" b="1" dirty="0" smtClean="0">
                <a:solidFill>
                  <a:schemeClr val="accent2"/>
                </a:solidFill>
                <a:latin typeface="Courier"/>
                <a:cs typeface="Courier"/>
              </a:rPr>
              <a:t>string</a:t>
            </a:r>
            <a:r>
              <a:rPr lang="en-US" sz="3200" dirty="0" smtClean="0">
                <a:solidFill>
                  <a:schemeClr val="accent2"/>
                </a:solidFill>
                <a:latin typeface="Courier"/>
                <a:cs typeface="Courier"/>
              </a:rPr>
              <a:t> </a:t>
            </a:r>
            <a:r>
              <a:rPr lang="en-US" sz="3200" dirty="0" smtClean="0">
                <a:latin typeface="Courier"/>
                <a:cs typeface="Courier"/>
              </a:rPr>
              <a:t>key);</a:t>
            </a:r>
            <a:endParaRPr lang="en-US" sz="3200" dirty="0"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59112" y="7089939"/>
            <a:ext cx="3523722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smtClean="0"/>
              <a:t>* Learn </a:t>
            </a:r>
            <a:r>
              <a:rPr lang="en-US" sz="2400" dirty="0" smtClean="0"/>
              <a:t>more in CS106B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4079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Collections High Level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45200" y="2865437"/>
            <a:ext cx="110799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List:	</a:t>
            </a:r>
            <a:endParaRPr lang="en-US" sz="2400" i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62458" y="3398837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Array: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78112" y="3932237"/>
            <a:ext cx="147508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Matrix: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06912" y="39322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06912" y="3398837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[]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06912" y="2865437"/>
            <a:ext cx="294984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400" i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en-US" sz="2400" i="1" dirty="0" smtClean="0"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sz="2400" i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59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Collections High Level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45200" y="2865437"/>
            <a:ext cx="110799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List:	</a:t>
            </a:r>
            <a:endParaRPr lang="en-US" sz="2400" i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62458" y="3398837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Array: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78112" y="3932237"/>
            <a:ext cx="147508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Matrix: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06912" y="3932237"/>
            <a:ext cx="1475084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[][]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06912" y="3398837"/>
            <a:ext cx="165942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[]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06912" y="2865437"/>
            <a:ext cx="331853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sz="2400" i="1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en-US" sz="2400" i="1" dirty="0" smtClean="0"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sz="2400" i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60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0" y="3170237"/>
            <a:ext cx="9905541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err="1" smtClean="0">
                <a:solidFill>
                  <a:schemeClr val="bg1"/>
                </a:solidFill>
                <a:latin typeface="Courier"/>
                <a:cs typeface="Courier"/>
              </a:rPr>
              <a:t>ArrayList</a:t>
            </a:r>
            <a:endParaRPr lang="en-US" sz="40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solidFill>
                  <a:schemeClr val="bg1"/>
                </a:solidFill>
                <a:latin typeface="Courier"/>
                <a:cs typeface="Courier"/>
              </a:rPr>
              <a:t>index -&gt; value</a:t>
            </a:r>
            <a:endParaRPr lang="en-US" sz="40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2038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0" y="3170237"/>
            <a:ext cx="9905541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solidFill>
                  <a:schemeClr val="bg1"/>
                </a:solidFill>
                <a:latin typeface="Courier"/>
                <a:cs typeface="Courier"/>
              </a:rPr>
              <a:t>Arrays</a:t>
            </a:r>
          </a:p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solidFill>
                  <a:schemeClr val="bg1"/>
                </a:solidFill>
                <a:latin typeface="Courier"/>
                <a:cs typeface="Courier"/>
              </a:rPr>
              <a:t>index -&gt; value</a:t>
            </a:r>
            <a:endParaRPr lang="en-US" sz="40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5040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0" y="3170237"/>
            <a:ext cx="9905541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solidFill>
                  <a:schemeClr val="bg1"/>
                </a:solidFill>
                <a:latin typeface="Courier"/>
                <a:cs typeface="Courier"/>
              </a:rPr>
              <a:t>Matrix</a:t>
            </a:r>
          </a:p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solidFill>
                  <a:schemeClr val="bg1"/>
                </a:solidFill>
                <a:latin typeface="Courier"/>
                <a:cs typeface="Courier"/>
              </a:rPr>
              <a:t>(row, col) -&gt; value</a:t>
            </a:r>
            <a:endParaRPr lang="en-US" sz="40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0274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8520</TotalTime>
  <Words>960</Words>
  <Application>Microsoft Macintosh PowerPoint</Application>
  <PresentationFormat>Custom</PresentationFormat>
  <Paragraphs>502</Paragraphs>
  <Slides>49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1" baseType="lpstr">
      <vt:lpstr>Arial Unicode MS</vt:lpstr>
      <vt:lpstr>Calibri</vt:lpstr>
      <vt:lpstr>Century Gothic</vt:lpstr>
      <vt:lpstr>Chalkboard</vt:lpstr>
      <vt:lpstr>Courier</vt:lpstr>
      <vt:lpstr>DejaVu Serif</vt:lpstr>
      <vt:lpstr>Mangal</vt:lpstr>
      <vt:lpstr>Monaco</vt:lpstr>
      <vt:lpstr>ＭＳ Ｐゴシック</vt:lpstr>
      <vt:lpstr>Times New Roman</vt:lpstr>
      <vt:lpstr>Arial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Schwarz</dc:creator>
  <cp:lastModifiedBy>Chris James Piech</cp:lastModifiedBy>
  <cp:revision>293</cp:revision>
  <cp:lastPrinted>2017-02-06T18:06:49Z</cp:lastPrinted>
  <dcterms:created xsi:type="dcterms:W3CDTF">2012-01-18T02:26:13Z</dcterms:created>
  <dcterms:modified xsi:type="dcterms:W3CDTF">2017-02-22T17:06:39Z</dcterms:modified>
</cp:coreProperties>
</file>